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69" r:id="rId5"/>
    <p:sldId id="281" r:id="rId6"/>
    <p:sldId id="282" r:id="rId7"/>
    <p:sldId id="263" r:id="rId8"/>
    <p:sldId id="259" r:id="rId9"/>
    <p:sldId id="260" r:id="rId10"/>
    <p:sldId id="261" r:id="rId11"/>
    <p:sldId id="283" r:id="rId12"/>
    <p:sldId id="286" r:id="rId13"/>
    <p:sldId id="287" r:id="rId14"/>
    <p:sldId id="288" r:id="rId15"/>
    <p:sldId id="284" r:id="rId16"/>
    <p:sldId id="262" r:id="rId17"/>
    <p:sldId id="289" r:id="rId18"/>
    <p:sldId id="290" r:id="rId19"/>
    <p:sldId id="264" r:id="rId20"/>
    <p:sldId id="291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Josefin Sans" pitchFamily="2" charset="0"/>
      <p:regular r:id="rId27"/>
      <p:bold r:id="rId28"/>
      <p:boldItalic r:id="rId29"/>
    </p:embeddedFont>
    <p:embeddedFont>
      <p:font typeface="Josefin Sans Bold" pitchFamily="2" charset="0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hkJWxMOUWH8nPvO7hKCrVNVWwS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EAFB4-CCEB-41A8-9E39-17C18850AEE9}" v="1036" dt="2023-04-24T23:21:57.593"/>
    <p1510:client id="{4ED26FB8-FA11-44CD-BDC4-86E1DD7C3A80}" v="25" dt="2023-04-25T02:54:36.038"/>
    <p1510:client id="{A356BF63-426E-4703-90B8-03BADC0F002D}" v="9" dt="2023-04-25T01:56:24.477"/>
    <p1510:client id="{E06B473A-0A81-4798-95E0-0AA7317D654B}" v="1" dt="2023-04-24T14:44:07.191"/>
  </p1510:revLst>
</p1510:revInfo>
</file>

<file path=ppt/tableStyles.xml><?xml version="1.0" encoding="utf-8"?>
<a:tblStyleLst xmlns:a="http://schemas.openxmlformats.org/drawingml/2006/main" def="{ECFE9AE6-8ADE-4E2D-92CA-4551237293D3}">
  <a:tblStyle styleId="{ECFE9AE6-8ADE-4E2D-92CA-4551237293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1T14:14:29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6103 10257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lily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ashley</a:t>
            </a:r>
          </a:p>
        </p:txBody>
      </p:sp>
      <p:sp>
        <p:nvSpPr>
          <p:cNvPr id="314" name="Google Shape;3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ashley</a:t>
            </a:r>
          </a:p>
        </p:txBody>
      </p:sp>
      <p:sp>
        <p:nvSpPr>
          <p:cNvPr id="314" name="Google Shape;3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510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e66018a5e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johnathan</a:t>
            </a:r>
          </a:p>
        </p:txBody>
      </p:sp>
      <p:sp>
        <p:nvSpPr>
          <p:cNvPr id="1088" name="Google Shape;1088;g1e66018a5e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884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johnathan</a:t>
            </a:r>
            <a:endParaRPr/>
          </a:p>
        </p:txBody>
      </p:sp>
      <p:sp>
        <p:nvSpPr>
          <p:cNvPr id="344" name="Google Shape;3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0372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johnathan</a:t>
            </a:r>
            <a:endParaRPr/>
          </a:p>
        </p:txBody>
      </p:sp>
      <p:sp>
        <p:nvSpPr>
          <p:cNvPr id="344" name="Google Shape;3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4007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annie</a:t>
            </a:r>
            <a:endParaRPr/>
          </a:p>
        </p:txBody>
      </p:sp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235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lily</a:t>
            </a:r>
            <a:endParaRPr/>
          </a:p>
        </p:txBody>
      </p:sp>
      <p:sp>
        <p:nvSpPr>
          <p:cNvPr id="344" name="Google Shape;3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lily</a:t>
            </a:r>
            <a:endParaRPr/>
          </a:p>
        </p:txBody>
      </p:sp>
      <p:sp>
        <p:nvSpPr>
          <p:cNvPr id="344" name="Google Shape;3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233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annie</a:t>
            </a:r>
            <a:r>
              <a:rPr lang="en-US"/>
              <a:t> </a:t>
            </a:r>
            <a:endParaRPr/>
          </a:p>
        </p:txBody>
      </p:sp>
      <p:sp>
        <p:nvSpPr>
          <p:cNvPr id="405" name="Google Shape;4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758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lily</a:t>
            </a:r>
            <a:endParaRPr/>
          </a:p>
        </p:txBody>
      </p:sp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552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lily</a:t>
            </a:r>
            <a:endParaRPr/>
          </a:p>
        </p:txBody>
      </p:sp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payton</a:t>
            </a:r>
            <a:endParaRPr/>
          </a:p>
        </p:txBody>
      </p:sp>
      <p:sp>
        <p:nvSpPr>
          <p:cNvPr id="659" name="Google Shape;6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payton</a:t>
            </a:r>
            <a:endParaRPr/>
          </a:p>
        </p:txBody>
      </p:sp>
      <p:sp>
        <p:nvSpPr>
          <p:cNvPr id="659" name="Google Shape;6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8022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payton</a:t>
            </a:r>
            <a:endParaRPr/>
          </a:p>
        </p:txBody>
      </p:sp>
      <p:sp>
        <p:nvSpPr>
          <p:cNvPr id="659" name="Google Shape;6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9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payton</a:t>
            </a:r>
            <a:endParaRPr/>
          </a:p>
        </p:txBody>
      </p:sp>
      <p:sp>
        <p:nvSpPr>
          <p:cNvPr id="405" name="Google Shape;4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ashley</a:t>
            </a:r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ashley</a:t>
            </a:r>
          </a:p>
        </p:txBody>
      </p:sp>
      <p:sp>
        <p:nvSpPr>
          <p:cNvPr id="274" name="Google Shape;2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33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hyperlink" Target="https://www.eitkw.com/wp-content/uploads/2020/03/Arduino_Projects_Book.pdf" TargetMode="External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37.pn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hyperlink" Target="https://www.eitkw.com/wp-content/uploads/2020/03/Arduino_Projects_Book.pdf" TargetMode="External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1.png"/><Relationship Id="rId5" Type="http://schemas.openxmlformats.org/officeDocument/2006/relationships/customXml" Target="../ink/ink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5014/ajot.57.3.284" TargetMode="External"/><Relationship Id="rId13" Type="http://schemas.openxmlformats.org/officeDocument/2006/relationships/hyperlink" Target="https://www.eitkw.com/wp-content/uploads/2020/03/Arduino_Projects_Book.pdf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creativecommons.org/publicdomain/mark/1.0/?ref=openverse" TargetMode="External"/><Relationship Id="rId12" Type="http://schemas.openxmlformats.org/officeDocument/2006/relationships/hyperlink" Target="https://creativecommons.org/publicdomain/zero/1.0/?ref=openverse" TargetMode="External"/><Relationship Id="rId2" Type="http://schemas.openxmlformats.org/officeDocument/2006/relationships/audio" Target="../media/media19.m4a"/><Relationship Id="rId16" Type="http://schemas.openxmlformats.org/officeDocument/2006/relationships/image" Target="../media/image14.png"/><Relationship Id="rId1" Type="http://schemas.microsoft.com/office/2007/relationships/media" Target="../media/media19.m4a"/><Relationship Id="rId6" Type="http://schemas.openxmlformats.org/officeDocument/2006/relationships/image" Target="../media/image49.png"/><Relationship Id="rId11" Type="http://schemas.openxmlformats.org/officeDocument/2006/relationships/hyperlink" Target="https://creativecommons.org/licenses/by-nc/2.0/?ref=openverse" TargetMode="External"/><Relationship Id="rId5" Type="http://schemas.openxmlformats.org/officeDocument/2006/relationships/image" Target="../media/image1.png"/><Relationship Id="rId15" Type="http://schemas.openxmlformats.org/officeDocument/2006/relationships/hyperlink" Target="https://creativecommons.org/licenses/by-nd-nc/2.0/jp/?ref=openverse" TargetMode="External"/><Relationship Id="rId10" Type="http://schemas.openxmlformats.org/officeDocument/2006/relationships/hyperlink" Target="https://creativecommons.org/licenses/by/2.0/?ref=openverse" TargetMode="External"/><Relationship Id="rId4" Type="http://schemas.openxmlformats.org/officeDocument/2006/relationships/notesSlide" Target="../notesSlides/notesSlide19.xml"/><Relationship Id="rId9" Type="http://schemas.openxmlformats.org/officeDocument/2006/relationships/hyperlink" Target="https://creativecommons.org/licenses/by-sa/2.0/?ref=openverse" TargetMode="External"/><Relationship Id="rId14" Type="http://schemas.openxmlformats.org/officeDocument/2006/relationships/hyperlink" Target="https://creativecommons.org/licenses/by-nc-nd/2.0/?ref=openvers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doi.org/10.5014/ajot.57.3.284" TargetMode="External"/><Relationship Id="rId12" Type="http://schemas.openxmlformats.org/officeDocument/2006/relationships/image" Target="../media/image2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creativecommons.org/licenses/by/2.0/?ref=openverse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6.jpe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image" Target="../media/image28.jpeg"/><Relationship Id="rId4" Type="http://schemas.openxmlformats.org/officeDocument/2006/relationships/notesSlide" Target="../notesSlides/notesSlide9.xml"/><Relationship Id="rId9" Type="http://schemas.openxmlformats.org/officeDocument/2006/relationships/hyperlink" Target="https://creativecommons.org/licenses/by-nc/2.0/?ref=openve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85" name="Google Shape;85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1"/>
          <p:cNvGrpSpPr/>
          <p:nvPr/>
        </p:nvGrpSpPr>
        <p:grpSpPr>
          <a:xfrm>
            <a:off x="3683405" y="664839"/>
            <a:ext cx="13049076" cy="7912369"/>
            <a:chOff x="0" y="-358148"/>
            <a:chExt cx="17398768" cy="10549826"/>
          </a:xfrm>
        </p:grpSpPr>
        <p:grpSp>
          <p:nvGrpSpPr>
            <p:cNvPr id="90" name="Google Shape;90;p1"/>
            <p:cNvGrpSpPr/>
            <p:nvPr/>
          </p:nvGrpSpPr>
          <p:grpSpPr>
            <a:xfrm>
              <a:off x="0" y="-358148"/>
              <a:ext cx="17398768" cy="10549826"/>
              <a:chOff x="0" y="-38100"/>
              <a:chExt cx="1850890" cy="1122296"/>
            </a:xfrm>
          </p:grpSpPr>
          <p:sp>
            <p:nvSpPr>
              <p:cNvPr id="91" name="Google Shape;91;p1"/>
              <p:cNvSpPr/>
              <p:nvPr/>
            </p:nvSpPr>
            <p:spPr>
              <a:xfrm>
                <a:off x="0" y="0"/>
                <a:ext cx="1850890" cy="1084196"/>
              </a:xfrm>
              <a:custGeom>
                <a:avLst/>
                <a:gdLst/>
                <a:ahLst/>
                <a:cxnLst/>
                <a:rect l="l" t="t" r="r" b="b"/>
                <a:pathLst>
                  <a:path w="1850890" h="1084196" extrusionOk="0">
                    <a:moveTo>
                      <a:pt x="9880" y="0"/>
                    </a:moveTo>
                    <a:lnTo>
                      <a:pt x="1841010" y="0"/>
                    </a:lnTo>
                    <a:cubicBezTo>
                      <a:pt x="1846467" y="0"/>
                      <a:pt x="1850890" y="4424"/>
                      <a:pt x="1850890" y="9880"/>
                    </a:cubicBezTo>
                    <a:lnTo>
                      <a:pt x="1850890" y="1074316"/>
                    </a:lnTo>
                    <a:cubicBezTo>
                      <a:pt x="1850890" y="1079772"/>
                      <a:pt x="1846467" y="1084196"/>
                      <a:pt x="1841010" y="1084196"/>
                    </a:cubicBezTo>
                    <a:lnTo>
                      <a:pt x="9880" y="1084196"/>
                    </a:lnTo>
                    <a:cubicBezTo>
                      <a:pt x="4424" y="1084196"/>
                      <a:pt x="0" y="1079772"/>
                      <a:pt x="0" y="1074316"/>
                    </a:cubicBezTo>
                    <a:lnTo>
                      <a:pt x="0" y="9880"/>
                    </a:lnTo>
                    <a:cubicBezTo>
                      <a:pt x="0" y="4424"/>
                      <a:pt x="4424" y="0"/>
                      <a:pt x="9880" y="0"/>
                    </a:cubicBezTo>
                    <a:close/>
                  </a:path>
                </a:pathLst>
              </a:custGeom>
              <a:solidFill>
                <a:srgbClr val="C1EBE6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3" name="Google Shape;93;p1"/>
            <p:cNvCxnSpPr/>
            <p:nvPr/>
          </p:nvCxnSpPr>
          <p:spPr>
            <a:xfrm>
              <a:off x="0" y="1505427"/>
              <a:ext cx="17398768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4" name="Google Shape;94;p1"/>
            <p:cNvGrpSpPr/>
            <p:nvPr/>
          </p:nvGrpSpPr>
          <p:grpSpPr>
            <a:xfrm>
              <a:off x="674489" y="380900"/>
              <a:ext cx="742660" cy="745989"/>
              <a:chOff x="1813" y="0"/>
              <a:chExt cx="809173" cy="812800"/>
            </a:xfrm>
          </p:grpSpPr>
          <p:sp>
            <p:nvSpPr>
              <p:cNvPr id="95" name="Google Shape;95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7070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"/>
            <p:cNvGrpSpPr/>
            <p:nvPr/>
          </p:nvGrpSpPr>
          <p:grpSpPr>
            <a:xfrm>
              <a:off x="1676654" y="380900"/>
              <a:ext cx="742660" cy="745989"/>
              <a:chOff x="1813" y="0"/>
              <a:chExt cx="809173" cy="812800"/>
            </a:xfrm>
          </p:grpSpPr>
          <p:sp>
            <p:nvSpPr>
              <p:cNvPr id="98" name="Google Shape;98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593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"/>
            <p:cNvGrpSpPr/>
            <p:nvPr/>
          </p:nvGrpSpPr>
          <p:grpSpPr>
            <a:xfrm>
              <a:off x="2678820" y="380900"/>
              <a:ext cx="742660" cy="745989"/>
              <a:chOff x="1813" y="0"/>
              <a:chExt cx="809173" cy="812800"/>
            </a:xfrm>
          </p:grpSpPr>
          <p:sp>
            <p:nvSpPr>
              <p:cNvPr id="101" name="Google Shape;101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FBE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" name="Google Shape;103;p1"/>
          <p:cNvGrpSpPr/>
          <p:nvPr/>
        </p:nvGrpSpPr>
        <p:grpSpPr>
          <a:xfrm>
            <a:off x="2832056" y="1141014"/>
            <a:ext cx="13049076" cy="7912369"/>
            <a:chOff x="0" y="-358148"/>
            <a:chExt cx="17398768" cy="10549826"/>
          </a:xfrm>
        </p:grpSpPr>
        <p:grpSp>
          <p:nvGrpSpPr>
            <p:cNvPr id="104" name="Google Shape;104;p1"/>
            <p:cNvGrpSpPr/>
            <p:nvPr/>
          </p:nvGrpSpPr>
          <p:grpSpPr>
            <a:xfrm>
              <a:off x="0" y="-358148"/>
              <a:ext cx="17398768" cy="10549826"/>
              <a:chOff x="0" y="-38100"/>
              <a:chExt cx="1850890" cy="1122296"/>
            </a:xfrm>
          </p:grpSpPr>
          <p:sp>
            <p:nvSpPr>
              <p:cNvPr id="105" name="Google Shape;105;p1"/>
              <p:cNvSpPr/>
              <p:nvPr/>
            </p:nvSpPr>
            <p:spPr>
              <a:xfrm>
                <a:off x="0" y="0"/>
                <a:ext cx="1850890" cy="1084196"/>
              </a:xfrm>
              <a:custGeom>
                <a:avLst/>
                <a:gdLst/>
                <a:ahLst/>
                <a:cxnLst/>
                <a:rect l="l" t="t" r="r" b="b"/>
                <a:pathLst>
                  <a:path w="1850890" h="1084196" extrusionOk="0">
                    <a:moveTo>
                      <a:pt x="9880" y="0"/>
                    </a:moveTo>
                    <a:lnTo>
                      <a:pt x="1841010" y="0"/>
                    </a:lnTo>
                    <a:cubicBezTo>
                      <a:pt x="1846467" y="0"/>
                      <a:pt x="1850890" y="4424"/>
                      <a:pt x="1850890" y="9880"/>
                    </a:cubicBezTo>
                    <a:lnTo>
                      <a:pt x="1850890" y="1074316"/>
                    </a:lnTo>
                    <a:cubicBezTo>
                      <a:pt x="1850890" y="1079772"/>
                      <a:pt x="1846467" y="1084196"/>
                      <a:pt x="1841010" y="1084196"/>
                    </a:cubicBezTo>
                    <a:lnTo>
                      <a:pt x="9880" y="1084196"/>
                    </a:lnTo>
                    <a:cubicBezTo>
                      <a:pt x="4424" y="1084196"/>
                      <a:pt x="0" y="1079772"/>
                      <a:pt x="0" y="1074316"/>
                    </a:cubicBezTo>
                    <a:lnTo>
                      <a:pt x="0" y="9880"/>
                    </a:lnTo>
                    <a:cubicBezTo>
                      <a:pt x="0" y="4424"/>
                      <a:pt x="4424" y="0"/>
                      <a:pt x="9880" y="0"/>
                    </a:cubicBezTo>
                    <a:close/>
                  </a:path>
                </a:pathLst>
              </a:custGeom>
              <a:solidFill>
                <a:srgbClr val="FFDAF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00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7" name="Google Shape;107;p1"/>
            <p:cNvCxnSpPr/>
            <p:nvPr/>
          </p:nvCxnSpPr>
          <p:spPr>
            <a:xfrm>
              <a:off x="0" y="1505427"/>
              <a:ext cx="17398768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8" name="Google Shape;108;p1"/>
            <p:cNvGrpSpPr/>
            <p:nvPr/>
          </p:nvGrpSpPr>
          <p:grpSpPr>
            <a:xfrm>
              <a:off x="725273" y="402469"/>
              <a:ext cx="742660" cy="745989"/>
              <a:chOff x="1813" y="0"/>
              <a:chExt cx="809173" cy="812800"/>
            </a:xfrm>
          </p:grpSpPr>
          <p:sp>
            <p:nvSpPr>
              <p:cNvPr id="109" name="Google Shape;109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7070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1"/>
            <p:cNvGrpSpPr/>
            <p:nvPr/>
          </p:nvGrpSpPr>
          <p:grpSpPr>
            <a:xfrm>
              <a:off x="1727438" y="402469"/>
              <a:ext cx="742660" cy="745989"/>
              <a:chOff x="1813" y="0"/>
              <a:chExt cx="809173" cy="812800"/>
            </a:xfrm>
          </p:grpSpPr>
          <p:sp>
            <p:nvSpPr>
              <p:cNvPr id="112" name="Google Shape;112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593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"/>
            <p:cNvGrpSpPr/>
            <p:nvPr/>
          </p:nvGrpSpPr>
          <p:grpSpPr>
            <a:xfrm>
              <a:off x="2729604" y="402469"/>
              <a:ext cx="742660" cy="745989"/>
              <a:chOff x="1813" y="0"/>
              <a:chExt cx="809173" cy="812800"/>
            </a:xfrm>
          </p:grpSpPr>
          <p:sp>
            <p:nvSpPr>
              <p:cNvPr id="115" name="Google Shape;115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FBE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500" tIns="76500" rIns="76500" bIns="76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" name="Google Shape;117;p1"/>
          <p:cNvGrpSpPr/>
          <p:nvPr/>
        </p:nvGrpSpPr>
        <p:grpSpPr>
          <a:xfrm>
            <a:off x="1858644" y="1968637"/>
            <a:ext cx="13049076" cy="7845216"/>
            <a:chOff x="0" y="-268611"/>
            <a:chExt cx="17398768" cy="10460289"/>
          </a:xfrm>
        </p:grpSpPr>
        <p:grpSp>
          <p:nvGrpSpPr>
            <p:cNvPr id="118" name="Google Shape;118;p1"/>
            <p:cNvGrpSpPr/>
            <p:nvPr/>
          </p:nvGrpSpPr>
          <p:grpSpPr>
            <a:xfrm>
              <a:off x="0" y="-268611"/>
              <a:ext cx="17398768" cy="10460289"/>
              <a:chOff x="0" y="-28575"/>
              <a:chExt cx="1850890" cy="1112771"/>
            </a:xfrm>
          </p:grpSpPr>
          <p:sp>
            <p:nvSpPr>
              <p:cNvPr id="119" name="Google Shape;119;p1"/>
              <p:cNvSpPr/>
              <p:nvPr/>
            </p:nvSpPr>
            <p:spPr>
              <a:xfrm>
                <a:off x="0" y="0"/>
                <a:ext cx="1850890" cy="1084196"/>
              </a:xfrm>
              <a:custGeom>
                <a:avLst/>
                <a:gdLst/>
                <a:ahLst/>
                <a:cxnLst/>
                <a:rect l="l" t="t" r="r" b="b"/>
                <a:pathLst>
                  <a:path w="1850890" h="1084196" extrusionOk="0">
                    <a:moveTo>
                      <a:pt x="8899" y="0"/>
                    </a:moveTo>
                    <a:lnTo>
                      <a:pt x="1841991" y="0"/>
                    </a:lnTo>
                    <a:cubicBezTo>
                      <a:pt x="1846906" y="0"/>
                      <a:pt x="1850890" y="3984"/>
                      <a:pt x="1850890" y="8899"/>
                    </a:cubicBezTo>
                    <a:lnTo>
                      <a:pt x="1850890" y="1075297"/>
                    </a:lnTo>
                    <a:cubicBezTo>
                      <a:pt x="1850890" y="1080212"/>
                      <a:pt x="1846906" y="1084196"/>
                      <a:pt x="1841991" y="1084196"/>
                    </a:cubicBezTo>
                    <a:lnTo>
                      <a:pt x="8899" y="1084196"/>
                    </a:lnTo>
                    <a:cubicBezTo>
                      <a:pt x="3984" y="1084196"/>
                      <a:pt x="0" y="1080212"/>
                      <a:pt x="0" y="1075297"/>
                    </a:cubicBezTo>
                    <a:lnTo>
                      <a:pt x="0" y="8899"/>
                    </a:lnTo>
                    <a:cubicBezTo>
                      <a:pt x="0" y="3984"/>
                      <a:pt x="3984" y="0"/>
                      <a:pt x="88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1" name="Google Shape;121;p1"/>
            <p:cNvCxnSpPr/>
            <p:nvPr/>
          </p:nvCxnSpPr>
          <p:spPr>
            <a:xfrm>
              <a:off x="0" y="1535714"/>
              <a:ext cx="17398768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2" name="Google Shape;122;p1"/>
            <p:cNvGrpSpPr/>
            <p:nvPr/>
          </p:nvGrpSpPr>
          <p:grpSpPr>
            <a:xfrm>
              <a:off x="591941" y="436097"/>
              <a:ext cx="742660" cy="745989"/>
              <a:chOff x="1813" y="0"/>
              <a:chExt cx="809173" cy="812800"/>
            </a:xfrm>
          </p:grpSpPr>
          <p:sp>
            <p:nvSpPr>
              <p:cNvPr id="123" name="Google Shape;123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7070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1"/>
            <p:cNvGrpSpPr/>
            <p:nvPr/>
          </p:nvGrpSpPr>
          <p:grpSpPr>
            <a:xfrm>
              <a:off x="1594107" y="436097"/>
              <a:ext cx="742660" cy="745989"/>
              <a:chOff x="1813" y="0"/>
              <a:chExt cx="809173" cy="812800"/>
            </a:xfrm>
          </p:grpSpPr>
          <p:sp>
            <p:nvSpPr>
              <p:cNvPr id="126" name="Google Shape;126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593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" name="Google Shape;128;p1"/>
            <p:cNvGrpSpPr/>
            <p:nvPr/>
          </p:nvGrpSpPr>
          <p:grpSpPr>
            <a:xfrm>
              <a:off x="2596272" y="436097"/>
              <a:ext cx="742660" cy="745989"/>
              <a:chOff x="1813" y="0"/>
              <a:chExt cx="809173" cy="812800"/>
            </a:xfrm>
          </p:grpSpPr>
          <p:sp>
            <p:nvSpPr>
              <p:cNvPr id="129" name="Google Shape;129;p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FBE"/>
              </a:solidFill>
              <a:ln w="66675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" name="Google Shape;131;p1"/>
          <p:cNvGrpSpPr/>
          <p:nvPr/>
        </p:nvGrpSpPr>
        <p:grpSpPr>
          <a:xfrm>
            <a:off x="15378672" y="3522873"/>
            <a:ext cx="3348419" cy="3466137"/>
            <a:chOff x="0" y="-156957"/>
            <a:chExt cx="4464559" cy="4621517"/>
          </a:xfrm>
        </p:grpSpPr>
        <p:grpSp>
          <p:nvGrpSpPr>
            <p:cNvPr id="132" name="Google Shape;132;p1"/>
            <p:cNvGrpSpPr/>
            <p:nvPr/>
          </p:nvGrpSpPr>
          <p:grpSpPr>
            <a:xfrm>
              <a:off x="0" y="-156957"/>
              <a:ext cx="4464559" cy="4621517"/>
              <a:chOff x="0" y="-28575"/>
              <a:chExt cx="812800" cy="841375"/>
            </a:xfrm>
          </p:grpSpPr>
          <p:sp>
            <p:nvSpPr>
              <p:cNvPr id="133" name="Google Shape;133;p1"/>
              <p:cNvSpPr/>
              <p:nvPr/>
            </p:nvSpPr>
            <p:spPr>
              <a:xfrm>
                <a:off x="0" y="0"/>
                <a:ext cx="611009" cy="612825"/>
              </a:xfrm>
              <a:custGeom>
                <a:avLst/>
                <a:gdLst/>
                <a:ahLst/>
                <a:cxnLst/>
                <a:rect l="l" t="t" r="r" b="b"/>
                <a:pathLst>
                  <a:path w="611009" h="612825" extrusionOk="0">
                    <a:moveTo>
                      <a:pt x="95376" y="0"/>
                    </a:moveTo>
                    <a:lnTo>
                      <a:pt x="515633" y="0"/>
                    </a:lnTo>
                    <a:cubicBezTo>
                      <a:pt x="540928" y="0"/>
                      <a:pt x="565187" y="10049"/>
                      <a:pt x="583074" y="27935"/>
                    </a:cubicBezTo>
                    <a:cubicBezTo>
                      <a:pt x="600960" y="45822"/>
                      <a:pt x="611009" y="70081"/>
                      <a:pt x="611009" y="95376"/>
                    </a:cubicBezTo>
                    <a:lnTo>
                      <a:pt x="611009" y="517449"/>
                    </a:lnTo>
                    <a:cubicBezTo>
                      <a:pt x="611009" y="570124"/>
                      <a:pt x="568308" y="612825"/>
                      <a:pt x="515633" y="612825"/>
                    </a:cubicBezTo>
                    <a:lnTo>
                      <a:pt x="95376" y="612825"/>
                    </a:lnTo>
                    <a:cubicBezTo>
                      <a:pt x="70081" y="612825"/>
                      <a:pt x="45822" y="602776"/>
                      <a:pt x="27935" y="584890"/>
                    </a:cubicBezTo>
                    <a:cubicBezTo>
                      <a:pt x="10049" y="567003"/>
                      <a:pt x="0" y="542744"/>
                      <a:pt x="0" y="517449"/>
                    </a:cubicBezTo>
                    <a:lnTo>
                      <a:pt x="0" y="95376"/>
                    </a:lnTo>
                    <a:cubicBezTo>
                      <a:pt x="0" y="42701"/>
                      <a:pt x="42701" y="0"/>
                      <a:pt x="95376" y="0"/>
                    </a:cubicBezTo>
                    <a:close/>
                  </a:path>
                </a:pathLst>
              </a:custGeom>
              <a:solidFill>
                <a:srgbClr val="E1CB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" name="Google Shape;135;p1"/>
            <p:cNvGrpSpPr/>
            <p:nvPr/>
          </p:nvGrpSpPr>
          <p:grpSpPr>
            <a:xfrm>
              <a:off x="304207" y="176607"/>
              <a:ext cx="3655212" cy="3783716"/>
              <a:chOff x="0" y="-28575"/>
              <a:chExt cx="812800" cy="841375"/>
            </a:xfrm>
          </p:grpSpPr>
          <p:sp>
            <p:nvSpPr>
              <p:cNvPr id="136" name="Google Shape;136;p1"/>
              <p:cNvSpPr/>
              <p:nvPr/>
            </p:nvSpPr>
            <p:spPr>
              <a:xfrm>
                <a:off x="0" y="0"/>
                <a:ext cx="611009" cy="612825"/>
              </a:xfrm>
              <a:custGeom>
                <a:avLst/>
                <a:gdLst/>
                <a:ahLst/>
                <a:cxnLst/>
                <a:rect l="l" t="t" r="r" b="b"/>
                <a:pathLst>
                  <a:path w="611009" h="612825" extrusionOk="0">
                    <a:moveTo>
                      <a:pt x="86432" y="0"/>
                    </a:moveTo>
                    <a:lnTo>
                      <a:pt x="524577" y="0"/>
                    </a:lnTo>
                    <a:cubicBezTo>
                      <a:pt x="547500" y="0"/>
                      <a:pt x="569485" y="9106"/>
                      <a:pt x="585694" y="25315"/>
                    </a:cubicBezTo>
                    <a:cubicBezTo>
                      <a:pt x="601903" y="41524"/>
                      <a:pt x="611009" y="63509"/>
                      <a:pt x="611009" y="86432"/>
                    </a:cubicBezTo>
                    <a:lnTo>
                      <a:pt x="611009" y="526393"/>
                    </a:lnTo>
                    <a:cubicBezTo>
                      <a:pt x="611009" y="549317"/>
                      <a:pt x="601903" y="571301"/>
                      <a:pt x="585694" y="587510"/>
                    </a:cubicBezTo>
                    <a:cubicBezTo>
                      <a:pt x="569485" y="603719"/>
                      <a:pt x="547500" y="612825"/>
                      <a:pt x="524577" y="612825"/>
                    </a:cubicBezTo>
                    <a:lnTo>
                      <a:pt x="86432" y="612825"/>
                    </a:lnTo>
                    <a:cubicBezTo>
                      <a:pt x="63509" y="612825"/>
                      <a:pt x="41524" y="603719"/>
                      <a:pt x="25315" y="587510"/>
                    </a:cubicBezTo>
                    <a:cubicBezTo>
                      <a:pt x="9106" y="571301"/>
                      <a:pt x="0" y="549317"/>
                      <a:pt x="0" y="526393"/>
                    </a:cubicBezTo>
                    <a:lnTo>
                      <a:pt x="0" y="86432"/>
                    </a:lnTo>
                    <a:cubicBezTo>
                      <a:pt x="0" y="63509"/>
                      <a:pt x="9106" y="41524"/>
                      <a:pt x="25315" y="25315"/>
                    </a:cubicBezTo>
                    <a:cubicBezTo>
                      <a:pt x="41524" y="9106"/>
                      <a:pt x="63509" y="0"/>
                      <a:pt x="864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38" name="Google Shape;138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3145" y="928132"/>
              <a:ext cx="1509869" cy="15098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Google Shape;139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920830" flipH="1">
            <a:off x="12747999" y="4383247"/>
            <a:ext cx="1039823" cy="13300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"/>
          <p:cNvGrpSpPr/>
          <p:nvPr/>
        </p:nvGrpSpPr>
        <p:grpSpPr>
          <a:xfrm>
            <a:off x="2362603" y="3716168"/>
            <a:ext cx="11695725" cy="5998424"/>
            <a:chOff x="-502265" y="-1016032"/>
            <a:chExt cx="15594300" cy="7997898"/>
          </a:xfrm>
        </p:grpSpPr>
        <p:sp>
          <p:nvSpPr>
            <p:cNvPr id="141" name="Google Shape;141;p1"/>
            <p:cNvSpPr txBox="1"/>
            <p:nvPr/>
          </p:nvSpPr>
          <p:spPr>
            <a:xfrm>
              <a:off x="-502265" y="-1016032"/>
              <a:ext cx="15594300" cy="4285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286" b="1" i="0" u="none" strike="noStrike" cap="none">
                  <a:solidFill>
                    <a:srgbClr val="FABD7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Handwriting </a:t>
              </a:r>
            </a:p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286" b="1">
                  <a:solidFill>
                    <a:srgbClr val="FABD7C"/>
                  </a:solidFill>
                  <a:latin typeface="Josefin Sans"/>
                  <a:sym typeface="Josefin Sans"/>
                </a:rPr>
                <a:t>Helper</a:t>
              </a:r>
              <a:endParaRPr>
                <a:solidFill>
                  <a:srgbClr val="FABD7C"/>
                </a:solidFill>
              </a:endParaRPr>
            </a:p>
          </p:txBody>
        </p:sp>
        <p:sp>
          <p:nvSpPr>
            <p:cNvPr id="142" name="Google Shape;142;p1"/>
            <p:cNvSpPr txBox="1"/>
            <p:nvPr/>
          </p:nvSpPr>
          <p:spPr>
            <a:xfrm>
              <a:off x="-82688" y="3806125"/>
              <a:ext cx="13011304" cy="3175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99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By Group 3: Annie Stocks, Ashley Maurer, Payton Moore, Jonathan Eason, Liliana Remillard </a:t>
              </a:r>
              <a:endParaRPr/>
            </a:p>
          </p:txBody>
        </p:sp>
      </p:grpSp>
      <p:grpSp>
        <p:nvGrpSpPr>
          <p:cNvPr id="143" name="Google Shape;143;p1"/>
          <p:cNvGrpSpPr/>
          <p:nvPr/>
        </p:nvGrpSpPr>
        <p:grpSpPr>
          <a:xfrm rot="-1800674">
            <a:off x="570746" y="7276838"/>
            <a:ext cx="1911427" cy="1911427"/>
            <a:chOff x="0" y="0"/>
            <a:chExt cx="2548569" cy="2548569"/>
          </a:xfrm>
        </p:grpSpPr>
        <p:grpSp>
          <p:nvGrpSpPr>
            <p:cNvPr id="144" name="Google Shape;144;p1"/>
            <p:cNvGrpSpPr/>
            <p:nvPr/>
          </p:nvGrpSpPr>
          <p:grpSpPr>
            <a:xfrm>
              <a:off x="0" y="0"/>
              <a:ext cx="2548569" cy="2548569"/>
              <a:chOff x="0" y="0"/>
              <a:chExt cx="812800" cy="812800"/>
            </a:xfrm>
          </p:grpSpPr>
          <p:sp>
            <p:nvSpPr>
              <p:cNvPr id="145" name="Google Shape;14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EBD4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1"/>
            <p:cNvGrpSpPr/>
            <p:nvPr/>
          </p:nvGrpSpPr>
          <p:grpSpPr>
            <a:xfrm>
              <a:off x="534288" y="662269"/>
              <a:ext cx="1437595" cy="1209959"/>
              <a:chOff x="-33680" y="-8369"/>
              <a:chExt cx="854946" cy="719569"/>
            </a:xfrm>
          </p:grpSpPr>
          <p:sp>
            <p:nvSpPr>
              <p:cNvPr id="148" name="Google Shape;148;p1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lily slide 1 ">
            <a:hlinkClick r:id="" action="ppaction://media"/>
            <a:extLst>
              <a:ext uri="{FF2B5EF4-FFF2-40B4-BE49-F238E27FC236}">
                <a16:creationId xmlns:a16="http://schemas.microsoft.com/office/drawing/2014/main" id="{A9FE4E7A-4C69-9FDE-7BFF-D66930AC1E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1336" y="9342923"/>
            <a:ext cx="785325" cy="785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6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317" name="Google Shape;317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6"/>
          <p:cNvGrpSpPr/>
          <p:nvPr/>
        </p:nvGrpSpPr>
        <p:grpSpPr>
          <a:xfrm>
            <a:off x="711270" y="884953"/>
            <a:ext cx="16671366" cy="8887399"/>
            <a:chOff x="0" y="-28575"/>
            <a:chExt cx="2706708" cy="1743336"/>
          </a:xfrm>
        </p:grpSpPr>
        <p:sp>
          <p:nvSpPr>
            <p:cNvPr id="322" name="Google Shape;322;p6"/>
            <p:cNvSpPr/>
            <p:nvPr/>
          </p:nvSpPr>
          <p:spPr>
            <a:xfrm>
              <a:off x="0" y="0"/>
              <a:ext cx="2706708" cy="1714761"/>
            </a:xfrm>
            <a:custGeom>
              <a:avLst/>
              <a:gdLst/>
              <a:ahLst/>
              <a:cxnLst/>
              <a:rect l="l" t="t" r="r" b="b"/>
              <a:pathLst>
                <a:path w="2706708" h="1714761" extrusionOk="0">
                  <a:moveTo>
                    <a:pt x="7048" y="0"/>
                  </a:moveTo>
                  <a:lnTo>
                    <a:pt x="2699660" y="0"/>
                  </a:lnTo>
                  <a:cubicBezTo>
                    <a:pt x="2703552" y="0"/>
                    <a:pt x="2706708" y="3155"/>
                    <a:pt x="2706708" y="7048"/>
                  </a:cubicBezTo>
                  <a:lnTo>
                    <a:pt x="2706708" y="1707714"/>
                  </a:lnTo>
                  <a:cubicBezTo>
                    <a:pt x="2706708" y="1711606"/>
                    <a:pt x="2703552" y="1714761"/>
                    <a:pt x="2699660" y="1714761"/>
                  </a:cubicBezTo>
                  <a:lnTo>
                    <a:pt x="7048" y="1714761"/>
                  </a:lnTo>
                  <a:cubicBezTo>
                    <a:pt x="3155" y="1714761"/>
                    <a:pt x="0" y="1711606"/>
                    <a:pt x="0" y="1707714"/>
                  </a:cubicBezTo>
                  <a:lnTo>
                    <a:pt x="0" y="7048"/>
                  </a:lnTo>
                  <a:cubicBezTo>
                    <a:pt x="0" y="3155"/>
                    <a:pt x="3155" y="0"/>
                    <a:pt x="7048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6"/>
          <p:cNvGrpSpPr/>
          <p:nvPr/>
        </p:nvGrpSpPr>
        <p:grpSpPr>
          <a:xfrm>
            <a:off x="1084648" y="1572710"/>
            <a:ext cx="5170063" cy="4901953"/>
            <a:chOff x="0" y="0"/>
            <a:chExt cx="8530305" cy="8530305"/>
          </a:xfrm>
        </p:grpSpPr>
        <p:grpSp>
          <p:nvGrpSpPr>
            <p:cNvPr id="325" name="Google Shape;325;p6"/>
            <p:cNvGrpSpPr/>
            <p:nvPr/>
          </p:nvGrpSpPr>
          <p:grpSpPr>
            <a:xfrm>
              <a:off x="0" y="0"/>
              <a:ext cx="8530305" cy="8530305"/>
              <a:chOff x="0" y="0"/>
              <a:chExt cx="812800" cy="812800"/>
            </a:xfrm>
          </p:grpSpPr>
          <p:sp>
            <p:nvSpPr>
              <p:cNvPr id="326" name="Google Shape;32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AF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6"/>
            <p:cNvGrpSpPr/>
            <p:nvPr/>
          </p:nvGrpSpPr>
          <p:grpSpPr>
            <a:xfrm>
              <a:off x="402162" y="402162"/>
              <a:ext cx="7725982" cy="7725982"/>
              <a:chOff x="0" y="0"/>
              <a:chExt cx="812800" cy="812800"/>
            </a:xfrm>
          </p:grpSpPr>
          <p:sp>
            <p:nvSpPr>
              <p:cNvPr id="329" name="Google Shape;32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1" name="Google Shape;331;p6"/>
            <p:cNvSpPr txBox="1"/>
            <p:nvPr/>
          </p:nvSpPr>
          <p:spPr>
            <a:xfrm>
              <a:off x="881482" y="2793227"/>
              <a:ext cx="6785100" cy="25708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48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Design Justifications</a:t>
              </a:r>
              <a:r>
                <a:rPr lang="en-US" sz="4800" b="1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 </a:t>
              </a:r>
              <a:endParaRPr sz="6000"/>
            </a:p>
          </p:txBody>
        </p:sp>
      </p:grpSp>
      <p:sp>
        <p:nvSpPr>
          <p:cNvPr id="332" name="Google Shape;332;p6"/>
          <p:cNvSpPr/>
          <p:nvPr/>
        </p:nvSpPr>
        <p:spPr>
          <a:xfrm>
            <a:off x="6674722" y="1359354"/>
            <a:ext cx="10414051" cy="5092670"/>
          </a:xfrm>
          <a:custGeom>
            <a:avLst/>
            <a:gdLst/>
            <a:ahLst/>
            <a:cxnLst/>
            <a:rect l="l" t="t" r="r" b="b"/>
            <a:pathLst>
              <a:path w="2811711" h="2476589" extrusionOk="0">
                <a:moveTo>
                  <a:pt x="0" y="0"/>
                </a:moveTo>
                <a:lnTo>
                  <a:pt x="2811711" y="0"/>
                </a:lnTo>
                <a:lnTo>
                  <a:pt x="2811711" y="2476589"/>
                </a:lnTo>
                <a:lnTo>
                  <a:pt x="0" y="2476589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34" name="Google Shape;334;p6"/>
          <p:cNvGrpSpPr/>
          <p:nvPr/>
        </p:nvGrpSpPr>
        <p:grpSpPr>
          <a:xfrm rot="-1800674">
            <a:off x="131567" y="6996989"/>
            <a:ext cx="1911427" cy="1911427"/>
            <a:chOff x="0" y="0"/>
            <a:chExt cx="2548569" cy="2548569"/>
          </a:xfrm>
        </p:grpSpPr>
        <p:grpSp>
          <p:nvGrpSpPr>
            <p:cNvPr id="335" name="Google Shape;335;p6"/>
            <p:cNvGrpSpPr/>
            <p:nvPr/>
          </p:nvGrpSpPr>
          <p:grpSpPr>
            <a:xfrm>
              <a:off x="0" y="0"/>
              <a:ext cx="2548569" cy="2548569"/>
              <a:chOff x="0" y="0"/>
              <a:chExt cx="812800" cy="812800"/>
            </a:xfrm>
          </p:grpSpPr>
          <p:sp>
            <p:nvSpPr>
              <p:cNvPr id="336" name="Google Shape;33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EBD4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6"/>
            <p:cNvGrpSpPr/>
            <p:nvPr/>
          </p:nvGrpSpPr>
          <p:grpSpPr>
            <a:xfrm>
              <a:off x="534288" y="662269"/>
              <a:ext cx="1437595" cy="1209959"/>
              <a:chOff x="-33680" y="-8369"/>
              <a:chExt cx="854946" cy="719569"/>
            </a:xfrm>
          </p:grpSpPr>
          <p:sp>
            <p:nvSpPr>
              <p:cNvPr id="339" name="Google Shape;339;p6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6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1740E82-18A0-DF5B-85BB-99B7937AB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067" y="1693257"/>
            <a:ext cx="10334977" cy="46525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D8F536-4A59-B7A1-392D-3A8015CA754D}"/>
              </a:ext>
            </a:extLst>
          </p:cNvPr>
          <p:cNvSpPr txBox="1"/>
          <p:nvPr/>
        </p:nvSpPr>
        <p:spPr>
          <a:xfrm>
            <a:off x="6677860" y="6473300"/>
            <a:ext cx="10413066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Summary: </a:t>
            </a:r>
          </a:p>
          <a:p>
            <a:pPr marL="457200" indent="-457200">
              <a:buChar char="•"/>
            </a:pPr>
            <a:r>
              <a:rPr lang="en-US" sz="4000"/>
              <a:t>Aids in child handwriting development</a:t>
            </a:r>
          </a:p>
          <a:p>
            <a:pPr marL="457200" indent="-457200">
              <a:buChar char="•"/>
            </a:pPr>
            <a:r>
              <a:rPr lang="en-US" sz="4000"/>
              <a:t>Easy to determine functionality of toy</a:t>
            </a:r>
          </a:p>
          <a:p>
            <a:pPr marL="457200" indent="-457200">
              <a:buChar char="•"/>
            </a:pPr>
            <a:r>
              <a:rPr lang="en-US" sz="4000"/>
              <a:t>Durable and easy to make at a low cost</a:t>
            </a:r>
          </a:p>
          <a:p>
            <a:pPr marL="457200" indent="-457200">
              <a:buChar char="•"/>
            </a:pPr>
            <a:r>
              <a:rPr lang="en-US" sz="4000"/>
              <a:t>Safe to use </a:t>
            </a:r>
          </a:p>
        </p:txBody>
      </p:sp>
      <p:pic>
        <p:nvPicPr>
          <p:cNvPr id="4" name="New Recording 10">
            <a:hlinkClick r:id="" action="ppaction://media"/>
            <a:extLst>
              <a:ext uri="{FF2B5EF4-FFF2-40B4-BE49-F238E27FC236}">
                <a16:creationId xmlns:a16="http://schemas.microsoft.com/office/drawing/2014/main" id="{F627EE7F-7F7C-E0E1-602F-20345FE1A1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4750" y="8896537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6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317" name="Google Shape;317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6"/>
          <p:cNvGrpSpPr/>
          <p:nvPr/>
        </p:nvGrpSpPr>
        <p:grpSpPr>
          <a:xfrm>
            <a:off x="603440" y="432065"/>
            <a:ext cx="16779196" cy="9340287"/>
            <a:chOff x="0" y="-28575"/>
            <a:chExt cx="2706708" cy="1743336"/>
          </a:xfrm>
        </p:grpSpPr>
        <p:sp>
          <p:nvSpPr>
            <p:cNvPr id="322" name="Google Shape;322;p6"/>
            <p:cNvSpPr/>
            <p:nvPr/>
          </p:nvSpPr>
          <p:spPr>
            <a:xfrm>
              <a:off x="0" y="0"/>
              <a:ext cx="2706708" cy="1714761"/>
            </a:xfrm>
            <a:custGeom>
              <a:avLst/>
              <a:gdLst/>
              <a:ahLst/>
              <a:cxnLst/>
              <a:rect l="l" t="t" r="r" b="b"/>
              <a:pathLst>
                <a:path w="2706708" h="1714761" extrusionOk="0">
                  <a:moveTo>
                    <a:pt x="7048" y="0"/>
                  </a:moveTo>
                  <a:lnTo>
                    <a:pt x="2699660" y="0"/>
                  </a:lnTo>
                  <a:cubicBezTo>
                    <a:pt x="2703552" y="0"/>
                    <a:pt x="2706708" y="3155"/>
                    <a:pt x="2706708" y="7048"/>
                  </a:cubicBezTo>
                  <a:lnTo>
                    <a:pt x="2706708" y="1707714"/>
                  </a:lnTo>
                  <a:cubicBezTo>
                    <a:pt x="2706708" y="1711606"/>
                    <a:pt x="2703552" y="1714761"/>
                    <a:pt x="2699660" y="1714761"/>
                  </a:cubicBezTo>
                  <a:lnTo>
                    <a:pt x="7048" y="1714761"/>
                  </a:lnTo>
                  <a:cubicBezTo>
                    <a:pt x="3155" y="1714761"/>
                    <a:pt x="0" y="1711606"/>
                    <a:pt x="0" y="1707714"/>
                  </a:cubicBezTo>
                  <a:lnTo>
                    <a:pt x="0" y="7048"/>
                  </a:lnTo>
                  <a:cubicBezTo>
                    <a:pt x="0" y="3155"/>
                    <a:pt x="3155" y="0"/>
                    <a:pt x="7048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6"/>
          <p:cNvGrpSpPr/>
          <p:nvPr/>
        </p:nvGrpSpPr>
        <p:grpSpPr>
          <a:xfrm>
            <a:off x="1813367" y="1354123"/>
            <a:ext cx="6397729" cy="6397729"/>
            <a:chOff x="0" y="0"/>
            <a:chExt cx="8530305" cy="8530305"/>
          </a:xfrm>
        </p:grpSpPr>
        <p:grpSp>
          <p:nvGrpSpPr>
            <p:cNvPr id="325" name="Google Shape;325;p6"/>
            <p:cNvGrpSpPr/>
            <p:nvPr/>
          </p:nvGrpSpPr>
          <p:grpSpPr>
            <a:xfrm>
              <a:off x="0" y="0"/>
              <a:ext cx="8530305" cy="8530305"/>
              <a:chOff x="0" y="0"/>
              <a:chExt cx="812800" cy="812800"/>
            </a:xfrm>
          </p:grpSpPr>
          <p:sp>
            <p:nvSpPr>
              <p:cNvPr id="326" name="Google Shape;32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DAF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6"/>
            <p:cNvGrpSpPr/>
            <p:nvPr/>
          </p:nvGrpSpPr>
          <p:grpSpPr>
            <a:xfrm>
              <a:off x="402162" y="402162"/>
              <a:ext cx="7725982" cy="7725982"/>
              <a:chOff x="0" y="0"/>
              <a:chExt cx="812800" cy="812800"/>
            </a:xfrm>
          </p:grpSpPr>
          <p:sp>
            <p:nvSpPr>
              <p:cNvPr id="329" name="Google Shape;32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1" name="Google Shape;331;p6"/>
            <p:cNvSpPr txBox="1"/>
            <p:nvPr/>
          </p:nvSpPr>
          <p:spPr>
            <a:xfrm>
              <a:off x="881481" y="2793227"/>
              <a:ext cx="6785100" cy="2954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Design </a:t>
              </a:r>
              <a:r>
                <a:rPr lang="en-US" sz="7200" b="1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Process</a:t>
              </a:r>
              <a:endParaRPr sz="7200"/>
            </a:p>
          </p:txBody>
        </p:sp>
      </p:grpSp>
      <p:sp>
        <p:nvSpPr>
          <p:cNvPr id="332" name="Google Shape;332;p6"/>
          <p:cNvSpPr/>
          <p:nvPr/>
        </p:nvSpPr>
        <p:spPr>
          <a:xfrm>
            <a:off x="8769289" y="993796"/>
            <a:ext cx="7563607" cy="5741782"/>
          </a:xfrm>
          <a:custGeom>
            <a:avLst/>
            <a:gdLst/>
            <a:ahLst/>
            <a:cxnLst/>
            <a:rect l="l" t="t" r="r" b="b"/>
            <a:pathLst>
              <a:path w="2811711" h="2476589" extrusionOk="0">
                <a:moveTo>
                  <a:pt x="0" y="0"/>
                </a:moveTo>
                <a:lnTo>
                  <a:pt x="2811711" y="0"/>
                </a:lnTo>
                <a:lnTo>
                  <a:pt x="2811711" y="2476589"/>
                </a:lnTo>
                <a:lnTo>
                  <a:pt x="0" y="2476589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34" name="Google Shape;334;p6"/>
          <p:cNvGrpSpPr/>
          <p:nvPr/>
        </p:nvGrpSpPr>
        <p:grpSpPr>
          <a:xfrm rot="-1800674">
            <a:off x="131567" y="6996989"/>
            <a:ext cx="1911427" cy="1911427"/>
            <a:chOff x="0" y="0"/>
            <a:chExt cx="2548569" cy="2548569"/>
          </a:xfrm>
        </p:grpSpPr>
        <p:grpSp>
          <p:nvGrpSpPr>
            <p:cNvPr id="335" name="Google Shape;335;p6"/>
            <p:cNvGrpSpPr/>
            <p:nvPr/>
          </p:nvGrpSpPr>
          <p:grpSpPr>
            <a:xfrm>
              <a:off x="0" y="0"/>
              <a:ext cx="2548569" cy="2548569"/>
              <a:chOff x="0" y="0"/>
              <a:chExt cx="812800" cy="812800"/>
            </a:xfrm>
          </p:grpSpPr>
          <p:sp>
            <p:nvSpPr>
              <p:cNvPr id="336" name="Google Shape;33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EEBD4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6"/>
            <p:cNvGrpSpPr/>
            <p:nvPr/>
          </p:nvGrpSpPr>
          <p:grpSpPr>
            <a:xfrm>
              <a:off x="534288" y="662269"/>
              <a:ext cx="1437595" cy="1209959"/>
              <a:chOff x="-33680" y="-8369"/>
              <a:chExt cx="854946" cy="719569"/>
            </a:xfrm>
          </p:grpSpPr>
          <p:sp>
            <p:nvSpPr>
              <p:cNvPr id="339" name="Google Shape;339;p6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6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1" name="Google Shape;341;p6"/>
          <p:cNvSpPr txBox="1"/>
          <p:nvPr/>
        </p:nvSpPr>
        <p:spPr>
          <a:xfrm>
            <a:off x="6782202" y="7311462"/>
            <a:ext cx="51714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lvl="1" indent="-5715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Josefin Sans"/>
              </a:rPr>
              <a:t>Research end user</a:t>
            </a:r>
          </a:p>
          <a:p>
            <a:pPr marL="571500" lvl="1" indent="-5715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Josefin Sans"/>
              </a:rPr>
              <a:t>Brainstorm ideas</a:t>
            </a:r>
          </a:p>
          <a:p>
            <a:pPr marL="571500" lvl="1" indent="-5715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Josefin Sans"/>
              </a:rPr>
              <a:t>Decide on idea (justifications)</a:t>
            </a:r>
          </a:p>
        </p:txBody>
      </p:sp>
      <p:sp>
        <p:nvSpPr>
          <p:cNvPr id="3" name="Google Shape;341;p6">
            <a:extLst>
              <a:ext uri="{FF2B5EF4-FFF2-40B4-BE49-F238E27FC236}">
                <a16:creationId xmlns:a16="http://schemas.microsoft.com/office/drawing/2014/main" id="{0712D1D6-B072-0D8D-44A5-74A0985112AA}"/>
              </a:ext>
            </a:extLst>
          </p:cNvPr>
          <p:cNvSpPr txBox="1"/>
          <p:nvPr/>
        </p:nvSpPr>
        <p:spPr>
          <a:xfrm>
            <a:off x="10107631" y="6732107"/>
            <a:ext cx="74574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ctr">
              <a:lnSpc>
                <a:spcPct val="125000"/>
              </a:lnSpc>
            </a:pPr>
            <a:endParaRPr lang="en-US" sz="3200">
              <a:latin typeface="Josefin Sans"/>
            </a:endParaRPr>
          </a:p>
          <a:p>
            <a:pPr marL="571500" lvl="1" indent="-5715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Josefin Sans"/>
              </a:rPr>
              <a:t>Concept sketches</a:t>
            </a:r>
          </a:p>
          <a:p>
            <a:pPr marL="571500" lvl="1" indent="-5715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Josefin Sans"/>
              </a:rPr>
              <a:t>3D parts</a:t>
            </a:r>
          </a:p>
          <a:p>
            <a:pPr marL="571500" lvl="1" indent="-571500" algn="ctr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Josefin Sans"/>
              </a:rPr>
              <a:t>Arduino</a:t>
            </a:r>
            <a:endParaRPr lang="en-US" sz="3200">
              <a:latin typeface="Josefin Sans" pitchFamily="2" charset="0"/>
            </a:endParaRPr>
          </a:p>
        </p:txBody>
      </p:sp>
      <p:pic>
        <p:nvPicPr>
          <p:cNvPr id="4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61F59A76-EBC5-C51B-E6CC-501A2D56F8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476" r="-295" b="-915"/>
          <a:stretch/>
        </p:blipFill>
        <p:spPr>
          <a:xfrm>
            <a:off x="8999117" y="1166370"/>
            <a:ext cx="7189184" cy="5469883"/>
          </a:xfrm>
          <a:prstGeom prst="rect">
            <a:avLst/>
          </a:prstGeom>
        </p:spPr>
      </p:pic>
      <p:pic>
        <p:nvPicPr>
          <p:cNvPr id="2" name="New Recording 8">
            <a:hlinkClick r:id="" action="ppaction://media"/>
            <a:extLst>
              <a:ext uri="{FF2B5EF4-FFF2-40B4-BE49-F238E27FC236}">
                <a16:creationId xmlns:a16="http://schemas.microsoft.com/office/drawing/2014/main" id="{6C2C5C5A-70C6-0C9D-054E-B8331386EC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37316" y="890214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8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0" name="Google Shape;1090;g1e66018a5e7_0_157"/>
          <p:cNvGrpSpPr/>
          <p:nvPr/>
        </p:nvGrpSpPr>
        <p:grpSpPr>
          <a:xfrm>
            <a:off x="-218317" y="-2912955"/>
            <a:ext cx="18743684" cy="18738744"/>
            <a:chOff x="0" y="0"/>
            <a:chExt cx="24991578" cy="24984992"/>
          </a:xfrm>
        </p:grpSpPr>
        <p:pic>
          <p:nvPicPr>
            <p:cNvPr id="1091" name="Google Shape;1091;g1e66018a5e7_0_1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2" name="Google Shape;1092;g1e66018a5e7_0_1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g1e66018a5e7_0_1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5" name="Google Shape;1095;g1e66018a5e7_0_157"/>
          <p:cNvGrpSpPr/>
          <p:nvPr/>
        </p:nvGrpSpPr>
        <p:grpSpPr>
          <a:xfrm>
            <a:off x="8145250" y="1650243"/>
            <a:ext cx="9209346" cy="7276508"/>
            <a:chOff x="0" y="0"/>
            <a:chExt cx="12279128" cy="9702011"/>
          </a:xfrm>
        </p:grpSpPr>
        <p:sp>
          <p:nvSpPr>
            <p:cNvPr id="1096" name="Google Shape;1096;g1e66018a5e7_0_157"/>
            <p:cNvSpPr/>
            <p:nvPr/>
          </p:nvSpPr>
          <p:spPr>
            <a:xfrm>
              <a:off x="0" y="0"/>
              <a:ext cx="12279128" cy="9702011"/>
            </a:xfrm>
            <a:custGeom>
              <a:avLst/>
              <a:gdLst/>
              <a:ahLst/>
              <a:cxnLst/>
              <a:rect l="l" t="t" r="r" b="b"/>
              <a:pathLst>
                <a:path w="1512804" h="1195300" extrusionOk="0">
                  <a:moveTo>
                    <a:pt x="12610" y="0"/>
                  </a:moveTo>
                  <a:lnTo>
                    <a:pt x="1500194" y="0"/>
                  </a:lnTo>
                  <a:cubicBezTo>
                    <a:pt x="1507158" y="0"/>
                    <a:pt x="1512804" y="5646"/>
                    <a:pt x="1512804" y="12610"/>
                  </a:cubicBezTo>
                  <a:lnTo>
                    <a:pt x="1512804" y="1182690"/>
                  </a:lnTo>
                  <a:cubicBezTo>
                    <a:pt x="1512804" y="1186035"/>
                    <a:pt x="1511476" y="1189242"/>
                    <a:pt x="1509111" y="1191607"/>
                  </a:cubicBezTo>
                  <a:cubicBezTo>
                    <a:pt x="1506746" y="1193972"/>
                    <a:pt x="1503538" y="1195300"/>
                    <a:pt x="1500194" y="1195300"/>
                  </a:cubicBezTo>
                  <a:lnTo>
                    <a:pt x="12610" y="1195300"/>
                  </a:lnTo>
                  <a:cubicBezTo>
                    <a:pt x="5646" y="1195300"/>
                    <a:pt x="0" y="1189655"/>
                    <a:pt x="0" y="1182690"/>
                  </a:cubicBezTo>
                  <a:lnTo>
                    <a:pt x="0" y="12610"/>
                  </a:lnTo>
                  <a:cubicBezTo>
                    <a:pt x="0" y="5646"/>
                    <a:pt x="5646" y="0"/>
                    <a:pt x="12610" y="0"/>
                  </a:cubicBezTo>
                  <a:close/>
                </a:path>
              </a:pathLst>
            </a:custGeom>
            <a:solidFill>
              <a:srgbClr val="FFF1FA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g1e66018a5e7_0_157"/>
            <p:cNvSpPr/>
            <p:nvPr/>
          </p:nvSpPr>
          <p:spPr>
            <a:xfrm>
              <a:off x="37067" y="1877709"/>
              <a:ext cx="12205299" cy="7773085"/>
            </a:xfrm>
            <a:custGeom>
              <a:avLst/>
              <a:gdLst/>
              <a:ahLst/>
              <a:cxnLst/>
              <a:rect l="l" t="t" r="r" b="b"/>
              <a:pathLst>
                <a:path w="2382684" h="1515960" extrusionOk="0">
                  <a:moveTo>
                    <a:pt x="0" y="0"/>
                  </a:moveTo>
                  <a:lnTo>
                    <a:pt x="2382684" y="0"/>
                  </a:lnTo>
                  <a:lnTo>
                    <a:pt x="2382684" y="1515960"/>
                  </a:lnTo>
                  <a:lnTo>
                    <a:pt x="0" y="15159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98" name="Google Shape;1098;g1e66018a5e7_0_157"/>
            <p:cNvCxnSpPr/>
            <p:nvPr/>
          </p:nvCxnSpPr>
          <p:spPr>
            <a:xfrm>
              <a:off x="0" y="1824528"/>
              <a:ext cx="1227900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g1e66018a5e7_0_157"/>
            <p:cNvCxnSpPr/>
            <p:nvPr/>
          </p:nvCxnSpPr>
          <p:spPr>
            <a:xfrm rot="-5400000">
              <a:off x="7741519" y="5753415"/>
              <a:ext cx="779550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00" name="Google Shape;1100;g1e66018a5e7_0_157"/>
            <p:cNvSpPr/>
            <p:nvPr/>
          </p:nvSpPr>
          <p:spPr>
            <a:xfrm>
              <a:off x="11819432" y="2780188"/>
              <a:ext cx="267553" cy="1877489"/>
            </a:xfrm>
            <a:custGeom>
              <a:avLst/>
              <a:gdLst/>
              <a:ahLst/>
              <a:cxnLst/>
              <a:rect l="l" t="t" r="r" b="b"/>
              <a:pathLst>
                <a:path w="52850" h="370862" extrusionOk="0">
                  <a:moveTo>
                    <a:pt x="26425" y="0"/>
                  </a:moveTo>
                  <a:lnTo>
                    <a:pt x="26425" y="0"/>
                  </a:lnTo>
                  <a:cubicBezTo>
                    <a:pt x="33433" y="0"/>
                    <a:pt x="40155" y="2784"/>
                    <a:pt x="45110" y="7740"/>
                  </a:cubicBezTo>
                  <a:cubicBezTo>
                    <a:pt x="50066" y="12695"/>
                    <a:pt x="52850" y="19417"/>
                    <a:pt x="52850" y="26425"/>
                  </a:cubicBezTo>
                  <a:lnTo>
                    <a:pt x="52850" y="344437"/>
                  </a:lnTo>
                  <a:cubicBezTo>
                    <a:pt x="52850" y="351445"/>
                    <a:pt x="50066" y="358166"/>
                    <a:pt x="45110" y="363122"/>
                  </a:cubicBezTo>
                  <a:cubicBezTo>
                    <a:pt x="40155" y="368078"/>
                    <a:pt x="33433" y="370862"/>
                    <a:pt x="26425" y="370862"/>
                  </a:cubicBezTo>
                  <a:lnTo>
                    <a:pt x="26425" y="370862"/>
                  </a:lnTo>
                  <a:cubicBezTo>
                    <a:pt x="11831" y="370862"/>
                    <a:pt x="0" y="359031"/>
                    <a:pt x="0" y="344437"/>
                  </a:cubicBezTo>
                  <a:lnTo>
                    <a:pt x="0" y="26425"/>
                  </a:lnTo>
                  <a:cubicBezTo>
                    <a:pt x="0" y="11831"/>
                    <a:pt x="11831" y="0"/>
                    <a:pt x="26425" y="0"/>
                  </a:cubicBezTo>
                  <a:close/>
                </a:path>
              </a:pathLst>
            </a:custGeom>
            <a:solidFill>
              <a:srgbClr val="AC7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1" name="Google Shape;1101;g1e66018a5e7_0_157"/>
          <p:cNvSpPr/>
          <p:nvPr/>
        </p:nvSpPr>
        <p:spPr>
          <a:xfrm>
            <a:off x="991089" y="688885"/>
            <a:ext cx="6449900" cy="8910044"/>
          </a:xfrm>
          <a:custGeom>
            <a:avLst/>
            <a:gdLst/>
            <a:ahLst/>
            <a:cxnLst/>
            <a:rect l="l" t="t" r="r" b="b"/>
            <a:pathLst>
              <a:path w="1059423" h="1463512" extrusionOk="0">
                <a:moveTo>
                  <a:pt x="18006" y="0"/>
                </a:moveTo>
                <a:lnTo>
                  <a:pt x="1041416" y="0"/>
                </a:lnTo>
                <a:cubicBezTo>
                  <a:pt x="1046192" y="0"/>
                  <a:pt x="1050772" y="1897"/>
                  <a:pt x="1054149" y="5274"/>
                </a:cubicBezTo>
                <a:cubicBezTo>
                  <a:pt x="1057526" y="8651"/>
                  <a:pt x="1059423" y="13231"/>
                  <a:pt x="1059423" y="18006"/>
                </a:cubicBezTo>
                <a:lnTo>
                  <a:pt x="1059423" y="1445505"/>
                </a:lnTo>
                <a:cubicBezTo>
                  <a:pt x="1059423" y="1450281"/>
                  <a:pt x="1057526" y="1454861"/>
                  <a:pt x="1054149" y="1458238"/>
                </a:cubicBezTo>
                <a:cubicBezTo>
                  <a:pt x="1050772" y="1461615"/>
                  <a:pt x="1046192" y="1463512"/>
                  <a:pt x="1041416" y="1463512"/>
                </a:cubicBezTo>
                <a:lnTo>
                  <a:pt x="18006" y="1463512"/>
                </a:lnTo>
                <a:cubicBezTo>
                  <a:pt x="13231" y="1463512"/>
                  <a:pt x="8651" y="1461615"/>
                  <a:pt x="5274" y="1458238"/>
                </a:cubicBezTo>
                <a:cubicBezTo>
                  <a:pt x="1897" y="1454861"/>
                  <a:pt x="0" y="1450281"/>
                  <a:pt x="0" y="1445505"/>
                </a:cubicBezTo>
                <a:lnTo>
                  <a:pt x="0" y="18006"/>
                </a:lnTo>
                <a:cubicBezTo>
                  <a:pt x="0" y="13231"/>
                  <a:pt x="1897" y="8651"/>
                  <a:pt x="5274" y="5274"/>
                </a:cubicBezTo>
                <a:cubicBezTo>
                  <a:pt x="8651" y="1897"/>
                  <a:pt x="13231" y="0"/>
                  <a:pt x="18006" y="0"/>
                </a:cubicBezTo>
                <a:close/>
              </a:path>
            </a:pathLst>
          </a:custGeom>
          <a:solidFill>
            <a:srgbClr val="F4FFB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g1e66018a5e7_0_157"/>
          <p:cNvGrpSpPr/>
          <p:nvPr/>
        </p:nvGrpSpPr>
        <p:grpSpPr>
          <a:xfrm>
            <a:off x="1031775" y="1579848"/>
            <a:ext cx="6354758" cy="7942306"/>
            <a:chOff x="-10030" y="-28575"/>
            <a:chExt cx="1673681" cy="2091801"/>
          </a:xfrm>
        </p:grpSpPr>
        <p:sp>
          <p:nvSpPr>
            <p:cNvPr id="1103" name="Google Shape;1103;g1e66018a5e7_0_157"/>
            <p:cNvSpPr/>
            <p:nvPr/>
          </p:nvSpPr>
          <p:spPr>
            <a:xfrm>
              <a:off x="-10030" y="2"/>
              <a:ext cx="1673681" cy="2063224"/>
            </a:xfrm>
            <a:custGeom>
              <a:avLst/>
              <a:gdLst/>
              <a:ahLst/>
              <a:cxnLst/>
              <a:rect l="l" t="t" r="r" b="b"/>
              <a:pathLst>
                <a:path w="1657110" h="2063224" extrusionOk="0">
                  <a:moveTo>
                    <a:pt x="0" y="0"/>
                  </a:moveTo>
                  <a:lnTo>
                    <a:pt x="1657110" y="0"/>
                  </a:lnTo>
                  <a:lnTo>
                    <a:pt x="1657110" y="2063224"/>
                  </a:lnTo>
                  <a:lnTo>
                    <a:pt x="0" y="2063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4" name="Google Shape;1104;g1e66018a5e7_0_157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05" name="Google Shape;1105;g1e66018a5e7_0_157"/>
          <p:cNvCxnSpPr/>
          <p:nvPr/>
        </p:nvCxnSpPr>
        <p:spPr>
          <a:xfrm>
            <a:off x="991089" y="1612143"/>
            <a:ext cx="6449400" cy="0"/>
          </a:xfrm>
          <a:prstGeom prst="straightConnector1">
            <a:avLst/>
          </a:prstGeom>
          <a:noFill/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6" name="Google Shape;1106;g1e66018a5e7_0_157"/>
          <p:cNvSpPr/>
          <p:nvPr/>
        </p:nvSpPr>
        <p:spPr>
          <a:xfrm>
            <a:off x="1400914" y="974952"/>
            <a:ext cx="444539" cy="446532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27070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g1e66018a5e7_0_157"/>
          <p:cNvSpPr/>
          <p:nvPr/>
        </p:nvSpPr>
        <p:spPr>
          <a:xfrm>
            <a:off x="1985352" y="974952"/>
            <a:ext cx="444539" cy="446532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E593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g1e66018a5e7_0_157"/>
          <p:cNvSpPr/>
          <p:nvPr/>
        </p:nvSpPr>
        <p:spPr>
          <a:xfrm>
            <a:off x="2569788" y="974952"/>
            <a:ext cx="444539" cy="446532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7EDFBE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g1e66018a5e7_0_157"/>
          <p:cNvSpPr/>
          <p:nvPr/>
        </p:nvSpPr>
        <p:spPr>
          <a:xfrm>
            <a:off x="3249164" y="2222899"/>
            <a:ext cx="3728181" cy="3891897"/>
          </a:xfrm>
          <a:custGeom>
            <a:avLst/>
            <a:gdLst/>
            <a:ahLst/>
            <a:cxnLst/>
            <a:rect l="l" t="t" r="r" b="b"/>
            <a:pathLst>
              <a:path w="591540" h="614106" extrusionOk="0">
                <a:moveTo>
                  <a:pt x="0" y="0"/>
                </a:moveTo>
                <a:lnTo>
                  <a:pt x="591540" y="0"/>
                </a:lnTo>
                <a:lnTo>
                  <a:pt x="591540" y="614106"/>
                </a:lnTo>
                <a:lnTo>
                  <a:pt x="0" y="614106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110" name="Google Shape;1110;g1e66018a5e7_0_157"/>
          <p:cNvCxnSpPr/>
          <p:nvPr/>
        </p:nvCxnSpPr>
        <p:spPr>
          <a:xfrm>
            <a:off x="991089" y="8325364"/>
            <a:ext cx="6449400" cy="0"/>
          </a:xfrm>
          <a:prstGeom prst="straightConnector1">
            <a:avLst/>
          </a:prstGeom>
          <a:noFill/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11" name="Google Shape;1111;g1e66018a5e7_0_157"/>
          <p:cNvGrpSpPr/>
          <p:nvPr/>
        </p:nvGrpSpPr>
        <p:grpSpPr>
          <a:xfrm>
            <a:off x="2441170" y="8617729"/>
            <a:ext cx="2670989" cy="738270"/>
            <a:chOff x="0" y="-15319"/>
            <a:chExt cx="3561318" cy="984360"/>
          </a:xfrm>
        </p:grpSpPr>
        <p:grpSp>
          <p:nvGrpSpPr>
            <p:cNvPr id="1112" name="Google Shape;1112;g1e66018a5e7_0_157"/>
            <p:cNvGrpSpPr/>
            <p:nvPr/>
          </p:nvGrpSpPr>
          <p:grpSpPr>
            <a:xfrm>
              <a:off x="0" y="517913"/>
              <a:ext cx="435742" cy="451128"/>
              <a:chOff x="0" y="-28575"/>
              <a:chExt cx="812800" cy="841500"/>
            </a:xfrm>
          </p:grpSpPr>
          <p:sp>
            <p:nvSpPr>
              <p:cNvPr id="1113" name="Google Shape;1113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EEBD4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Google Shape;1114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5" name="Google Shape;1115;g1e66018a5e7_0_157"/>
            <p:cNvGrpSpPr/>
            <p:nvPr/>
          </p:nvGrpSpPr>
          <p:grpSpPr>
            <a:xfrm>
              <a:off x="0" y="-15319"/>
              <a:ext cx="435742" cy="451128"/>
              <a:chOff x="0" y="-28575"/>
              <a:chExt cx="812800" cy="841500"/>
            </a:xfrm>
          </p:grpSpPr>
          <p:sp>
            <p:nvSpPr>
              <p:cNvPr id="1116" name="Google Shape;1116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DFAE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Google Shape;1117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g1e66018a5e7_0_157"/>
            <p:cNvGrpSpPr/>
            <p:nvPr/>
          </p:nvGrpSpPr>
          <p:grpSpPr>
            <a:xfrm>
              <a:off x="625115" y="517913"/>
              <a:ext cx="435742" cy="451128"/>
              <a:chOff x="0" y="-28575"/>
              <a:chExt cx="812800" cy="841500"/>
            </a:xfrm>
          </p:grpSpPr>
          <p:sp>
            <p:nvSpPr>
              <p:cNvPr id="1119" name="Google Shape;1119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E59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Google Shape;1120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1" name="Google Shape;1121;g1e66018a5e7_0_157"/>
            <p:cNvGrpSpPr/>
            <p:nvPr/>
          </p:nvGrpSpPr>
          <p:grpSpPr>
            <a:xfrm>
              <a:off x="625115" y="-15319"/>
              <a:ext cx="435742" cy="451128"/>
              <a:chOff x="0" y="-28575"/>
              <a:chExt cx="812800" cy="841500"/>
            </a:xfrm>
          </p:grpSpPr>
          <p:sp>
            <p:nvSpPr>
              <p:cNvPr id="1122" name="Google Shape;1122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FE5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3" name="Google Shape;1123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g1e66018a5e7_0_157"/>
            <p:cNvGrpSpPr/>
            <p:nvPr/>
          </p:nvGrpSpPr>
          <p:grpSpPr>
            <a:xfrm>
              <a:off x="1250230" y="517913"/>
              <a:ext cx="435742" cy="451128"/>
              <a:chOff x="0" y="-28575"/>
              <a:chExt cx="812800" cy="841500"/>
            </a:xfrm>
          </p:grpSpPr>
          <p:sp>
            <p:nvSpPr>
              <p:cNvPr id="1125" name="Google Shape;1125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F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Google Shape;1126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g1e66018a5e7_0_157"/>
            <p:cNvGrpSpPr/>
            <p:nvPr/>
          </p:nvGrpSpPr>
          <p:grpSpPr>
            <a:xfrm>
              <a:off x="1250230" y="-15319"/>
              <a:ext cx="435742" cy="451128"/>
              <a:chOff x="0" y="-28575"/>
              <a:chExt cx="812800" cy="841500"/>
            </a:xfrm>
          </p:grpSpPr>
          <p:sp>
            <p:nvSpPr>
              <p:cNvPr id="1128" name="Google Shape;1128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1EB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Google Shape;1129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g1e66018a5e7_0_157"/>
            <p:cNvGrpSpPr/>
            <p:nvPr/>
          </p:nvGrpSpPr>
          <p:grpSpPr>
            <a:xfrm>
              <a:off x="1875346" y="517913"/>
              <a:ext cx="435742" cy="451128"/>
              <a:chOff x="0" y="-28575"/>
              <a:chExt cx="812800" cy="841500"/>
            </a:xfrm>
          </p:grpSpPr>
          <p:sp>
            <p:nvSpPr>
              <p:cNvPr id="1131" name="Google Shape;1131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1EBE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Google Shape;1132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g1e66018a5e7_0_157"/>
            <p:cNvGrpSpPr/>
            <p:nvPr/>
          </p:nvGrpSpPr>
          <p:grpSpPr>
            <a:xfrm>
              <a:off x="1875346" y="-15319"/>
              <a:ext cx="435742" cy="451128"/>
              <a:chOff x="0" y="-28575"/>
              <a:chExt cx="812800" cy="841500"/>
            </a:xfrm>
          </p:grpSpPr>
          <p:sp>
            <p:nvSpPr>
              <p:cNvPr id="1134" name="Google Shape;1134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EDFBE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Google Shape;1135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" name="Google Shape;1136;g1e66018a5e7_0_157"/>
            <p:cNvGrpSpPr/>
            <p:nvPr/>
          </p:nvGrpSpPr>
          <p:grpSpPr>
            <a:xfrm>
              <a:off x="2500461" y="517913"/>
              <a:ext cx="435742" cy="451128"/>
              <a:chOff x="0" y="-28575"/>
              <a:chExt cx="812800" cy="841500"/>
            </a:xfrm>
          </p:grpSpPr>
          <p:sp>
            <p:nvSpPr>
              <p:cNvPr id="1137" name="Google Shape;1137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CFE5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" name="Google Shape;1138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9" name="Google Shape;1139;g1e66018a5e7_0_157"/>
            <p:cNvGrpSpPr/>
            <p:nvPr/>
          </p:nvGrpSpPr>
          <p:grpSpPr>
            <a:xfrm>
              <a:off x="2500461" y="-15319"/>
              <a:ext cx="435742" cy="451128"/>
              <a:chOff x="0" y="-28575"/>
              <a:chExt cx="812800" cy="841500"/>
            </a:xfrm>
          </p:grpSpPr>
          <p:sp>
            <p:nvSpPr>
              <p:cNvPr id="1140" name="Google Shape;1140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DAF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1" name="Google Shape;1141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2" name="Google Shape;1142;g1e66018a5e7_0_157"/>
            <p:cNvGrpSpPr/>
            <p:nvPr/>
          </p:nvGrpSpPr>
          <p:grpSpPr>
            <a:xfrm>
              <a:off x="3125576" y="517913"/>
              <a:ext cx="435742" cy="451128"/>
              <a:chOff x="0" y="-28575"/>
              <a:chExt cx="812800" cy="841500"/>
            </a:xfrm>
          </p:grpSpPr>
          <p:sp>
            <p:nvSpPr>
              <p:cNvPr id="1143" name="Google Shape;1143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DFAE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" name="Google Shape;1144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5" name="Google Shape;1145;g1e66018a5e7_0_157"/>
            <p:cNvGrpSpPr/>
            <p:nvPr/>
          </p:nvGrpSpPr>
          <p:grpSpPr>
            <a:xfrm>
              <a:off x="3125576" y="-15319"/>
              <a:ext cx="435742" cy="451128"/>
              <a:chOff x="0" y="-28575"/>
              <a:chExt cx="812800" cy="841500"/>
            </a:xfrm>
          </p:grpSpPr>
          <p:sp>
            <p:nvSpPr>
              <p:cNvPr id="1146" name="Google Shape;1146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E593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Google Shape;1147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48" name="Google Shape;1148;g1e66018a5e7_0_157"/>
          <p:cNvGrpSpPr/>
          <p:nvPr/>
        </p:nvGrpSpPr>
        <p:grpSpPr>
          <a:xfrm>
            <a:off x="1362579" y="8524343"/>
            <a:ext cx="870959" cy="903470"/>
            <a:chOff x="0" y="-26795"/>
            <a:chExt cx="1161279" cy="1204627"/>
          </a:xfrm>
        </p:grpSpPr>
        <p:grpSp>
          <p:nvGrpSpPr>
            <p:cNvPr id="1149" name="Google Shape;1149;g1e66018a5e7_0_157"/>
            <p:cNvGrpSpPr/>
            <p:nvPr/>
          </p:nvGrpSpPr>
          <p:grpSpPr>
            <a:xfrm>
              <a:off x="0" y="-26795"/>
              <a:ext cx="762163" cy="789075"/>
              <a:chOff x="0" y="-28575"/>
              <a:chExt cx="812800" cy="841500"/>
            </a:xfrm>
          </p:grpSpPr>
          <p:sp>
            <p:nvSpPr>
              <p:cNvPr id="1150" name="Google Shape;1150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CBFF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" name="Google Shape;1151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2" name="Google Shape;1152;g1e66018a5e7_0_157"/>
            <p:cNvGrpSpPr/>
            <p:nvPr/>
          </p:nvGrpSpPr>
          <p:grpSpPr>
            <a:xfrm>
              <a:off x="399116" y="388757"/>
              <a:ext cx="762163" cy="789075"/>
              <a:chOff x="0" y="-28575"/>
              <a:chExt cx="812800" cy="841500"/>
            </a:xfrm>
          </p:grpSpPr>
          <p:sp>
            <p:nvSpPr>
              <p:cNvPr id="1153" name="Google Shape;1153;g1e66018a5e7_0_1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27070"/>
              </a:solidFill>
              <a:ln w="762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" name="Google Shape;1154;g1e66018a5e7_0_157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775" tIns="54775" rIns="54775" bIns="54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55" name="Google Shape;1155;g1e66018a5e7_0_157"/>
          <p:cNvSpPr/>
          <p:nvPr/>
        </p:nvSpPr>
        <p:spPr>
          <a:xfrm>
            <a:off x="1306150" y="2196825"/>
            <a:ext cx="1573800" cy="3732000"/>
          </a:xfrm>
          <a:prstGeom prst="roundRect">
            <a:avLst>
              <a:gd name="adj" fmla="val 8764"/>
            </a:avLst>
          </a:prstGeom>
          <a:solidFill>
            <a:srgbClr val="FFF1FA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g1e66018a5e7_0_157"/>
          <p:cNvSpPr/>
          <p:nvPr/>
        </p:nvSpPr>
        <p:spPr>
          <a:xfrm>
            <a:off x="1479957" y="2337405"/>
            <a:ext cx="487680" cy="464820"/>
          </a:xfrm>
          <a:custGeom>
            <a:avLst/>
            <a:gdLst/>
            <a:ahLst/>
            <a:cxnLst/>
            <a:rect l="l" t="t" r="r" b="b"/>
            <a:pathLst>
              <a:path w="812800" h="774700" extrusionOk="0">
                <a:moveTo>
                  <a:pt x="406400" y="0"/>
                </a:moveTo>
                <a:lnTo>
                  <a:pt x="502338" y="295909"/>
                </a:lnTo>
                <a:lnTo>
                  <a:pt x="812800" y="295909"/>
                </a:lnTo>
                <a:lnTo>
                  <a:pt x="561631" y="478791"/>
                </a:lnTo>
                <a:lnTo>
                  <a:pt x="657569" y="774700"/>
                </a:lnTo>
                <a:lnTo>
                  <a:pt x="406400" y="591819"/>
                </a:lnTo>
                <a:lnTo>
                  <a:pt x="155231" y="774700"/>
                </a:lnTo>
                <a:lnTo>
                  <a:pt x="251169" y="478791"/>
                </a:lnTo>
                <a:lnTo>
                  <a:pt x="0" y="295909"/>
                </a:lnTo>
                <a:lnTo>
                  <a:pt x="310462" y="295909"/>
                </a:lnTo>
                <a:lnTo>
                  <a:pt x="406400" y="0"/>
                </a:lnTo>
                <a:close/>
              </a:path>
            </a:pathLst>
          </a:custGeom>
          <a:solidFill>
            <a:srgbClr val="DDFAE2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57" name="Google Shape;1157;g1e66018a5e7_0_157"/>
          <p:cNvGrpSpPr/>
          <p:nvPr/>
        </p:nvGrpSpPr>
        <p:grpSpPr>
          <a:xfrm>
            <a:off x="1471845" y="3074147"/>
            <a:ext cx="488168" cy="488168"/>
            <a:chOff x="0" y="0"/>
            <a:chExt cx="812800" cy="812800"/>
          </a:xfrm>
        </p:grpSpPr>
        <p:sp>
          <p:nvSpPr>
            <p:cNvPr id="1158" name="Google Shape;1158;g1e66018a5e7_0_1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DDFAE2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9" name="Google Shape;1159;g1e66018a5e7_0_157"/>
            <p:cNvSpPr txBox="1"/>
            <p:nvPr/>
          </p:nvSpPr>
          <p:spPr>
            <a:xfrm>
              <a:off x="0" y="174625"/>
              <a:ext cx="7113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g1e66018a5e7_0_157"/>
          <p:cNvGrpSpPr/>
          <p:nvPr/>
        </p:nvGrpSpPr>
        <p:grpSpPr>
          <a:xfrm>
            <a:off x="1463732" y="3843340"/>
            <a:ext cx="488168" cy="427147"/>
            <a:chOff x="0" y="0"/>
            <a:chExt cx="812800" cy="711200"/>
          </a:xfrm>
        </p:grpSpPr>
        <p:sp>
          <p:nvSpPr>
            <p:cNvPr id="1161" name="Google Shape;1161;g1e66018a5e7_0_15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 extrusionOk="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6F9F7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2" name="Google Shape;1162;g1e66018a5e7_0_157"/>
            <p:cNvSpPr txBox="1"/>
            <p:nvPr/>
          </p:nvSpPr>
          <p:spPr>
            <a:xfrm>
              <a:off x="127000" y="301625"/>
              <a:ext cx="5589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g1e66018a5e7_0_157"/>
          <p:cNvGrpSpPr/>
          <p:nvPr/>
        </p:nvGrpSpPr>
        <p:grpSpPr>
          <a:xfrm>
            <a:off x="1505672" y="4596743"/>
            <a:ext cx="404287" cy="418562"/>
            <a:chOff x="0" y="-28575"/>
            <a:chExt cx="812800" cy="841500"/>
          </a:xfrm>
        </p:grpSpPr>
        <p:sp>
          <p:nvSpPr>
            <p:cNvPr id="1164" name="Google Shape;1164;g1e66018a5e7_0_1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DFAE2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5" name="Google Shape;1165;g1e66018a5e7_0_157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g1e66018a5e7_0_157"/>
          <p:cNvGrpSpPr/>
          <p:nvPr/>
        </p:nvGrpSpPr>
        <p:grpSpPr>
          <a:xfrm>
            <a:off x="1511127" y="5382962"/>
            <a:ext cx="377139" cy="377139"/>
            <a:chOff x="0" y="0"/>
            <a:chExt cx="812800" cy="812800"/>
          </a:xfrm>
        </p:grpSpPr>
        <p:sp>
          <p:nvSpPr>
            <p:cNvPr id="1167" name="Google Shape;1167;g1e66018a5e7_0_1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8" name="Google Shape;1168;g1e66018a5e7_0_157"/>
            <p:cNvSpPr txBox="1"/>
            <p:nvPr/>
          </p:nvSpPr>
          <p:spPr>
            <a:xfrm>
              <a:off x="63500" y="34925"/>
              <a:ext cx="6858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9" name="Google Shape;1169;g1e66018a5e7_0_157"/>
          <p:cNvGrpSpPr/>
          <p:nvPr/>
        </p:nvGrpSpPr>
        <p:grpSpPr>
          <a:xfrm>
            <a:off x="2296760" y="2384800"/>
            <a:ext cx="390588" cy="392339"/>
            <a:chOff x="1813" y="0"/>
            <a:chExt cx="809173" cy="812800"/>
          </a:xfrm>
        </p:grpSpPr>
        <p:sp>
          <p:nvSpPr>
            <p:cNvPr id="1170" name="Google Shape;1170;g1e66018a5e7_0_15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FFB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g1e66018a5e7_0_157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5" name="Google Shape;1175;g1e66018a5e7_0_157"/>
          <p:cNvGrpSpPr/>
          <p:nvPr/>
        </p:nvGrpSpPr>
        <p:grpSpPr>
          <a:xfrm>
            <a:off x="2295885" y="3866397"/>
            <a:ext cx="392339" cy="392339"/>
            <a:chOff x="0" y="0"/>
            <a:chExt cx="812800" cy="812800"/>
          </a:xfrm>
        </p:grpSpPr>
        <p:sp>
          <p:nvSpPr>
            <p:cNvPr id="1176" name="Google Shape;1176;g1e66018a5e7_0_1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AF3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7" name="Google Shape;1177;g1e66018a5e7_0_157"/>
            <p:cNvSpPr txBox="1"/>
            <p:nvPr/>
          </p:nvSpPr>
          <p:spPr>
            <a:xfrm>
              <a:off x="190500" y="161925"/>
              <a:ext cx="431700" cy="4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8" name="Google Shape;1178;g1e66018a5e7_0_157"/>
          <p:cNvGrpSpPr/>
          <p:nvPr/>
        </p:nvGrpSpPr>
        <p:grpSpPr>
          <a:xfrm>
            <a:off x="2287772" y="4616412"/>
            <a:ext cx="392339" cy="392339"/>
            <a:chOff x="0" y="0"/>
            <a:chExt cx="812800" cy="812800"/>
          </a:xfrm>
        </p:grpSpPr>
        <p:sp>
          <p:nvSpPr>
            <p:cNvPr id="1179" name="Google Shape;1179;g1e66018a5e7_0_1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DAF3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0" name="Google Shape;1180;g1e66018a5e7_0_157"/>
            <p:cNvSpPr txBox="1"/>
            <p:nvPr/>
          </p:nvSpPr>
          <p:spPr>
            <a:xfrm>
              <a:off x="127000" y="98425"/>
              <a:ext cx="5589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g1e66018a5e7_0_157"/>
          <p:cNvGrpSpPr/>
          <p:nvPr/>
        </p:nvGrpSpPr>
        <p:grpSpPr>
          <a:xfrm>
            <a:off x="2338852" y="5358623"/>
            <a:ext cx="306426" cy="377139"/>
            <a:chOff x="0" y="0"/>
            <a:chExt cx="660400" cy="812800"/>
          </a:xfrm>
        </p:grpSpPr>
        <p:sp>
          <p:nvSpPr>
            <p:cNvPr id="1182" name="Google Shape;1182;g1e66018a5e7_0_15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DDFAE2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g1e66018a5e7_0_157"/>
            <p:cNvSpPr txBox="1"/>
            <p:nvPr/>
          </p:nvSpPr>
          <p:spPr>
            <a:xfrm>
              <a:off x="0" y="98425"/>
              <a:ext cx="6603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5" name="Google Shape;1185;g1e66018a5e7_0_157"/>
          <p:cNvSpPr txBox="1"/>
          <p:nvPr/>
        </p:nvSpPr>
        <p:spPr>
          <a:xfrm>
            <a:off x="9138397" y="1773495"/>
            <a:ext cx="7783658" cy="2436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400" b="1" err="1">
                <a:solidFill>
                  <a:srgbClr val="AC74F8"/>
                </a:solidFill>
                <a:latin typeface="Josefin Sans"/>
                <a:sym typeface="Josefin Sans"/>
              </a:rPr>
              <a:t>Tinkercad</a:t>
            </a:r>
            <a:r>
              <a:rPr lang="en-US" sz="7400" b="1">
                <a:solidFill>
                  <a:srgbClr val="AC74F8"/>
                </a:solidFill>
                <a:latin typeface="Josefin Sans"/>
                <a:sym typeface="Josefin Sans"/>
              </a:rPr>
              <a:t> Circuits</a:t>
            </a:r>
            <a:endParaRPr lang="en-US"/>
          </a:p>
        </p:txBody>
      </p:sp>
      <p:sp>
        <p:nvSpPr>
          <p:cNvPr id="1188" name="Google Shape;1188;g1e66018a5e7_0_157"/>
          <p:cNvSpPr txBox="1"/>
          <p:nvPr/>
        </p:nvSpPr>
        <p:spPr>
          <a:xfrm>
            <a:off x="8438438" y="7601551"/>
            <a:ext cx="8622900" cy="9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 err="1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SlidesCarnival</a:t>
            </a: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for the </a:t>
            </a:r>
            <a:r>
              <a:rPr lang="en-US" sz="2400" u="sng" err="1">
                <a:latin typeface="Josefin Sans"/>
                <a:ea typeface="Josefin Sans"/>
                <a:cs typeface="Josefin Sans"/>
                <a:sym typeface="Josefin Sans"/>
              </a:rPr>
              <a:t>prsentation</a:t>
            </a: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template</a:t>
            </a:r>
            <a:endParaRPr/>
          </a:p>
          <a:p>
            <a:pPr marL="0" marR="0" lvl="1" indent="0" algn="ctr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 err="1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Pexels</a:t>
            </a:r>
            <a:r>
              <a:rPr lang="en-US" sz="2400" b="0" i="0" u="sng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 for the photos</a:t>
            </a:r>
            <a:endParaRPr/>
          </a:p>
        </p:txBody>
      </p:sp>
      <p:cxnSp>
        <p:nvCxnSpPr>
          <p:cNvPr id="1193" name="Google Shape;1193;g1e66018a5e7_0_157"/>
          <p:cNvCxnSpPr/>
          <p:nvPr/>
        </p:nvCxnSpPr>
        <p:spPr>
          <a:xfrm>
            <a:off x="1322375" y="4439895"/>
            <a:ext cx="1557900" cy="0"/>
          </a:xfrm>
          <a:prstGeom prst="straightConnector1">
            <a:avLst/>
          </a:prstGeom>
          <a:noFill/>
          <a:ln w="76200" cap="flat" cmpd="sng">
            <a:solidFill>
              <a:srgbClr val="AC74F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g1e66018a5e7_0_157"/>
          <p:cNvCxnSpPr/>
          <p:nvPr/>
        </p:nvCxnSpPr>
        <p:spPr>
          <a:xfrm>
            <a:off x="1322375" y="5184360"/>
            <a:ext cx="1557900" cy="0"/>
          </a:xfrm>
          <a:prstGeom prst="straightConnector1">
            <a:avLst/>
          </a:prstGeom>
          <a:noFill/>
          <a:ln w="76200" cap="flat" cmpd="sng">
            <a:solidFill>
              <a:srgbClr val="AC74F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8" descr="Diagram&#10;&#10;Description automatically generated">
            <a:extLst>
              <a:ext uri="{FF2B5EF4-FFF2-40B4-BE49-F238E27FC236}">
                <a16:creationId xmlns:a16="http://schemas.microsoft.com/office/drawing/2014/main" id="{7E90E080-0BFB-EE38-5E2C-EAABBD48B1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81" t="-412" r="4205" b="-274"/>
          <a:stretch/>
        </p:blipFill>
        <p:spPr>
          <a:xfrm>
            <a:off x="9152013" y="3130410"/>
            <a:ext cx="7390261" cy="5572203"/>
          </a:xfrm>
          <a:prstGeom prst="rect">
            <a:avLst/>
          </a:prstGeom>
        </p:spPr>
      </p:pic>
      <p:pic>
        <p:nvPicPr>
          <p:cNvPr id="5" name="Picture 8" descr="Diagram&#10;&#10;Description automatically generated">
            <a:extLst>
              <a:ext uri="{FF2B5EF4-FFF2-40B4-BE49-F238E27FC236}">
                <a16:creationId xmlns:a16="http://schemas.microsoft.com/office/drawing/2014/main" id="{91D3C00D-5763-7A58-1ED0-1059934B85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63" t="-391" r="4167" b="-781"/>
          <a:stretch/>
        </p:blipFill>
        <p:spPr>
          <a:xfrm>
            <a:off x="1129447" y="2116806"/>
            <a:ext cx="6169248" cy="7410646"/>
          </a:xfrm>
          <a:prstGeom prst="rect">
            <a:avLst/>
          </a:prstGeom>
        </p:spPr>
      </p:pic>
      <p:pic>
        <p:nvPicPr>
          <p:cNvPr id="2" name="Slide 12">
            <a:hlinkClick r:id="" action="ppaction://media"/>
            <a:extLst>
              <a:ext uri="{FF2B5EF4-FFF2-40B4-BE49-F238E27FC236}">
                <a16:creationId xmlns:a16="http://schemas.microsoft.com/office/drawing/2014/main" id="{6FF74723-136B-3F0B-6EC7-9346500A6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9140" y="936491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7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347" name="Google Shape;347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7"/>
          <p:cNvGrpSpPr/>
          <p:nvPr/>
        </p:nvGrpSpPr>
        <p:grpSpPr>
          <a:xfrm>
            <a:off x="2112027" y="575668"/>
            <a:ext cx="6574410" cy="5121927"/>
            <a:chOff x="0" y="-28575"/>
            <a:chExt cx="1079973" cy="841375"/>
          </a:xfrm>
        </p:grpSpPr>
        <p:sp>
          <p:nvSpPr>
            <p:cNvPr id="352" name="Google Shape;352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7"/>
          <p:cNvGrpSpPr/>
          <p:nvPr/>
        </p:nvGrpSpPr>
        <p:grpSpPr>
          <a:xfrm>
            <a:off x="2112027" y="5160766"/>
            <a:ext cx="6574410" cy="5121927"/>
            <a:chOff x="0" y="-28575"/>
            <a:chExt cx="1079973" cy="841375"/>
          </a:xfrm>
        </p:grpSpPr>
        <p:sp>
          <p:nvSpPr>
            <p:cNvPr id="355" name="Google Shape;355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7"/>
          <p:cNvGrpSpPr/>
          <p:nvPr/>
        </p:nvGrpSpPr>
        <p:grpSpPr>
          <a:xfrm>
            <a:off x="9620612" y="575668"/>
            <a:ext cx="6574410" cy="5121927"/>
            <a:chOff x="0" y="-28575"/>
            <a:chExt cx="1079973" cy="841375"/>
          </a:xfrm>
        </p:grpSpPr>
        <p:sp>
          <p:nvSpPr>
            <p:cNvPr id="358" name="Google Shape;358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7"/>
          <p:cNvGrpSpPr/>
          <p:nvPr/>
        </p:nvGrpSpPr>
        <p:grpSpPr>
          <a:xfrm>
            <a:off x="9620612" y="5160766"/>
            <a:ext cx="6574410" cy="5121927"/>
            <a:chOff x="0" y="-28575"/>
            <a:chExt cx="1079973" cy="841375"/>
          </a:xfrm>
        </p:grpSpPr>
        <p:sp>
          <p:nvSpPr>
            <p:cNvPr id="361" name="Google Shape;361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7"/>
          <p:cNvGrpSpPr/>
          <p:nvPr/>
        </p:nvGrpSpPr>
        <p:grpSpPr>
          <a:xfrm>
            <a:off x="2745004" y="956134"/>
            <a:ext cx="5308457" cy="5121937"/>
            <a:chOff x="0" y="-28575"/>
            <a:chExt cx="872016" cy="841375"/>
          </a:xfrm>
        </p:grpSpPr>
        <p:sp>
          <p:nvSpPr>
            <p:cNvPr id="364" name="Google Shape;364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7"/>
          <p:cNvGrpSpPr/>
          <p:nvPr/>
        </p:nvGrpSpPr>
        <p:grpSpPr>
          <a:xfrm>
            <a:off x="10253589" y="956134"/>
            <a:ext cx="5308457" cy="5121937"/>
            <a:chOff x="0" y="-28575"/>
            <a:chExt cx="872016" cy="841375"/>
          </a:xfrm>
        </p:grpSpPr>
        <p:sp>
          <p:nvSpPr>
            <p:cNvPr id="367" name="Google Shape;367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7"/>
          <p:cNvGrpSpPr/>
          <p:nvPr/>
        </p:nvGrpSpPr>
        <p:grpSpPr>
          <a:xfrm>
            <a:off x="10253589" y="5541231"/>
            <a:ext cx="5308457" cy="5121937"/>
            <a:chOff x="0" y="-28575"/>
            <a:chExt cx="872016" cy="841375"/>
          </a:xfrm>
        </p:grpSpPr>
        <p:sp>
          <p:nvSpPr>
            <p:cNvPr id="370" name="Google Shape;370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7"/>
          <p:cNvGrpSpPr/>
          <p:nvPr/>
        </p:nvGrpSpPr>
        <p:grpSpPr>
          <a:xfrm>
            <a:off x="2745004" y="5541231"/>
            <a:ext cx="5308457" cy="5121937"/>
            <a:chOff x="0" y="-28575"/>
            <a:chExt cx="872016" cy="841375"/>
          </a:xfrm>
        </p:grpSpPr>
        <p:sp>
          <p:nvSpPr>
            <p:cNvPr id="373" name="Google Shape;373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7"/>
          <p:cNvGrpSpPr/>
          <p:nvPr/>
        </p:nvGrpSpPr>
        <p:grpSpPr>
          <a:xfrm>
            <a:off x="7318203" y="1239336"/>
            <a:ext cx="357149" cy="366499"/>
            <a:chOff x="7318203" y="1239336"/>
            <a:chExt cx="357149" cy="366499"/>
          </a:xfrm>
        </p:grpSpPr>
        <p:grpSp>
          <p:nvGrpSpPr>
            <p:cNvPr id="376" name="Google Shape;376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377" name="Google Shape;377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9" name="Google Shape;379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80" name="Google Shape;380;p7"/>
          <p:cNvSpPr txBox="1"/>
          <p:nvPr/>
        </p:nvSpPr>
        <p:spPr>
          <a:xfrm>
            <a:off x="4192955" y="1260136"/>
            <a:ext cx="2412555" cy="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2450" b="1">
                <a:solidFill>
                  <a:srgbClr val="AC74F8"/>
                </a:solidFill>
                <a:latin typeface="Josefin Sans"/>
                <a:sym typeface="Josefin Sans"/>
              </a:rPr>
              <a:t>1 Arduino Uno</a:t>
            </a:r>
            <a:endParaRPr lang="en-US"/>
          </a:p>
        </p:txBody>
      </p:sp>
      <p:sp>
        <p:nvSpPr>
          <p:cNvPr id="381" name="Google Shape;381;p7"/>
          <p:cNvSpPr txBox="1"/>
          <p:nvPr/>
        </p:nvSpPr>
        <p:spPr>
          <a:xfrm>
            <a:off x="2893273" y="5702358"/>
            <a:ext cx="4544328" cy="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2450" b="1">
                <a:solidFill>
                  <a:srgbClr val="AC74F8"/>
                </a:solidFill>
                <a:latin typeface="Josefin Sans"/>
                <a:sym typeface="Josefin Sans"/>
              </a:rPr>
              <a:t>1 Red LED and 1 Green LED</a:t>
            </a:r>
            <a:endParaRPr lang="en-US"/>
          </a:p>
        </p:txBody>
      </p:sp>
      <p:sp>
        <p:nvSpPr>
          <p:cNvPr id="382" name="Google Shape;382;p7"/>
          <p:cNvSpPr txBox="1"/>
          <p:nvPr/>
        </p:nvSpPr>
        <p:spPr>
          <a:xfrm>
            <a:off x="11298964" y="1260136"/>
            <a:ext cx="3217707" cy="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2450" b="1">
                <a:solidFill>
                  <a:srgbClr val="AC74F8"/>
                </a:solidFill>
                <a:latin typeface="Josefin Sans"/>
                <a:sym typeface="Josefin Sans"/>
              </a:rPr>
              <a:t>1 Piezo Sensor</a:t>
            </a:r>
            <a:endParaRPr lang="en-US"/>
          </a:p>
        </p:txBody>
      </p:sp>
      <p:sp>
        <p:nvSpPr>
          <p:cNvPr id="383" name="Google Shape;383;p7"/>
          <p:cNvSpPr txBox="1"/>
          <p:nvPr/>
        </p:nvSpPr>
        <p:spPr>
          <a:xfrm>
            <a:off x="11298964" y="5845233"/>
            <a:ext cx="3217707" cy="37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2450" b="1">
                <a:solidFill>
                  <a:srgbClr val="AC74F8"/>
                </a:solidFill>
              </a:rPr>
              <a:t>4 Push Buttons</a:t>
            </a:r>
            <a:endParaRPr lang="en-US" sz="2450">
              <a:solidFill>
                <a:srgbClr val="AC74F8"/>
              </a:solidFill>
            </a:endParaRPr>
          </a:p>
        </p:txBody>
      </p:sp>
      <p:grpSp>
        <p:nvGrpSpPr>
          <p:cNvPr id="388" name="Google Shape;388;p7"/>
          <p:cNvGrpSpPr/>
          <p:nvPr/>
        </p:nvGrpSpPr>
        <p:grpSpPr>
          <a:xfrm>
            <a:off x="7318203" y="5848961"/>
            <a:ext cx="357149" cy="366499"/>
            <a:chOff x="7318203" y="1239336"/>
            <a:chExt cx="357149" cy="366499"/>
          </a:xfrm>
        </p:grpSpPr>
        <p:grpSp>
          <p:nvGrpSpPr>
            <p:cNvPr id="389" name="Google Shape;389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92" name="Google Shape;392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93" name="Google Shape;393;p7"/>
          <p:cNvGrpSpPr/>
          <p:nvPr/>
        </p:nvGrpSpPr>
        <p:grpSpPr>
          <a:xfrm>
            <a:off x="14824256" y="1239336"/>
            <a:ext cx="357149" cy="366499"/>
            <a:chOff x="7318203" y="1239336"/>
            <a:chExt cx="357149" cy="366499"/>
          </a:xfrm>
        </p:grpSpPr>
        <p:grpSp>
          <p:nvGrpSpPr>
            <p:cNvPr id="394" name="Google Shape;394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395" name="Google Shape;395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7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97" name="Google Shape;397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98" name="Google Shape;398;p7"/>
          <p:cNvGrpSpPr/>
          <p:nvPr/>
        </p:nvGrpSpPr>
        <p:grpSpPr>
          <a:xfrm>
            <a:off x="14824256" y="5848961"/>
            <a:ext cx="357149" cy="366499"/>
            <a:chOff x="7318203" y="1239336"/>
            <a:chExt cx="357149" cy="366499"/>
          </a:xfrm>
        </p:grpSpPr>
        <p:grpSp>
          <p:nvGrpSpPr>
            <p:cNvPr id="399" name="Google Shape;399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400" name="Google Shape;400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2" name="Google Shape;402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CD91DB6C-6E1C-C371-10B1-32C13E879D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10" t="5401" r="4263" b="7576"/>
          <a:stretch/>
        </p:blipFill>
        <p:spPr>
          <a:xfrm>
            <a:off x="3258972" y="1854762"/>
            <a:ext cx="4245830" cy="2982499"/>
          </a:xfrm>
          <a:prstGeom prst="rect">
            <a:avLst/>
          </a:prstGeom>
        </p:spPr>
      </p:pic>
      <p:pic>
        <p:nvPicPr>
          <p:cNvPr id="3" name="Picture 3" descr="A picture containing seat, stool&#10;&#10;Description automatically generated">
            <a:extLst>
              <a:ext uri="{FF2B5EF4-FFF2-40B4-BE49-F238E27FC236}">
                <a16:creationId xmlns:a16="http://schemas.microsoft.com/office/drawing/2014/main" id="{A9E4B8F3-D0FE-0D8B-AAC4-ADD01EBDC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7131" y="1858127"/>
            <a:ext cx="3882736" cy="2880013"/>
          </a:xfrm>
          <a:prstGeom prst="rect">
            <a:avLst/>
          </a:prstGeom>
        </p:spPr>
      </p:pic>
      <p:pic>
        <p:nvPicPr>
          <p:cNvPr id="4" name="Picture 4" descr="A picture containing seat&#10;&#10;Description automatically generated">
            <a:extLst>
              <a:ext uri="{FF2B5EF4-FFF2-40B4-BE49-F238E27FC236}">
                <a16:creationId xmlns:a16="http://schemas.microsoft.com/office/drawing/2014/main" id="{DF8E546B-3E6A-D60C-849D-11205103CD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429" r="595"/>
          <a:stretch/>
        </p:blipFill>
        <p:spPr>
          <a:xfrm>
            <a:off x="3319152" y="6415553"/>
            <a:ext cx="1519213" cy="2865293"/>
          </a:xfrm>
          <a:prstGeom prst="rect">
            <a:avLst/>
          </a:prstGeom>
        </p:spPr>
      </p:pic>
      <p:pic>
        <p:nvPicPr>
          <p:cNvPr id="5" name="Picture 5" descr="A picture containing seat&#10;&#10;Description automatically generated">
            <a:extLst>
              <a:ext uri="{FF2B5EF4-FFF2-40B4-BE49-F238E27FC236}">
                <a16:creationId xmlns:a16="http://schemas.microsoft.com/office/drawing/2014/main" id="{EBCE70A3-BF2B-15FA-A929-D3C3FC5AEE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9405" b="-585"/>
          <a:stretch/>
        </p:blipFill>
        <p:spPr>
          <a:xfrm>
            <a:off x="5618140" y="6447167"/>
            <a:ext cx="1389348" cy="2800395"/>
          </a:xfrm>
          <a:prstGeom prst="rect">
            <a:avLst/>
          </a:prstGeom>
        </p:spPr>
      </p:pic>
      <p:pic>
        <p:nvPicPr>
          <p:cNvPr id="7" name="Picture 6" descr="A picture containing loudspeaker&#10;&#10;Description automatically generated">
            <a:extLst>
              <a:ext uri="{FF2B5EF4-FFF2-40B4-BE49-F238E27FC236}">
                <a16:creationId xmlns:a16="http://schemas.microsoft.com/office/drawing/2014/main" id="{8FD6972F-2CFD-8350-3B12-C26532C82A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7205" y="6664902"/>
            <a:ext cx="2783897" cy="2113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A3171-FF11-2983-2C49-14F453C7637A}"/>
              </a:ext>
            </a:extLst>
          </p:cNvPr>
          <p:cNvSpPr txBox="1"/>
          <p:nvPr/>
        </p:nvSpPr>
        <p:spPr>
          <a:xfrm>
            <a:off x="214312" y="9572625"/>
            <a:ext cx="754856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Fitzgerald, S. (n.d.). </a:t>
            </a:r>
            <a:r>
              <a:rPr lang="en-US" i="1"/>
              <a:t>Arduino Projects Book</a:t>
            </a:r>
            <a:r>
              <a:rPr lang="en-US"/>
              <a:t>. Electronics in Touch Co. Retrieved April 18, 2023, from </a:t>
            </a:r>
            <a:r>
              <a:rPr lang="en-US">
                <a:hlinkClick r:id="rId10"/>
              </a:rPr>
              <a:t>https://www.eitkw.com/wp-content/uploads/2020/03/Arduino_Projects_Book.pdf</a:t>
            </a:r>
            <a:r>
              <a:rPr lang="en-US"/>
              <a:t> </a:t>
            </a:r>
          </a:p>
          <a:p>
            <a:pPr algn="l"/>
            <a:endParaRPr lang="en-US"/>
          </a:p>
          <a:p>
            <a:endParaRPr lang="en-US"/>
          </a:p>
        </p:txBody>
      </p:sp>
      <p:pic>
        <p:nvPicPr>
          <p:cNvPr id="8" name="Slide 13">
            <a:hlinkClick r:id="" action="ppaction://media"/>
            <a:extLst>
              <a:ext uri="{FF2B5EF4-FFF2-40B4-BE49-F238E27FC236}">
                <a16:creationId xmlns:a16="http://schemas.microsoft.com/office/drawing/2014/main" id="{AE14B63A-7C1E-E087-7C8B-34BDB50B5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19822" y="866121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4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7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347" name="Google Shape;347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7"/>
          <p:cNvGrpSpPr/>
          <p:nvPr/>
        </p:nvGrpSpPr>
        <p:grpSpPr>
          <a:xfrm>
            <a:off x="2112027" y="575668"/>
            <a:ext cx="6574410" cy="5121927"/>
            <a:chOff x="0" y="-28575"/>
            <a:chExt cx="1079973" cy="841375"/>
          </a:xfrm>
        </p:grpSpPr>
        <p:sp>
          <p:nvSpPr>
            <p:cNvPr id="352" name="Google Shape;352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7"/>
          <p:cNvGrpSpPr/>
          <p:nvPr/>
        </p:nvGrpSpPr>
        <p:grpSpPr>
          <a:xfrm>
            <a:off x="2112027" y="5160766"/>
            <a:ext cx="6574410" cy="5121927"/>
            <a:chOff x="0" y="-28575"/>
            <a:chExt cx="1079973" cy="841375"/>
          </a:xfrm>
        </p:grpSpPr>
        <p:sp>
          <p:nvSpPr>
            <p:cNvPr id="355" name="Google Shape;355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7"/>
          <p:cNvGrpSpPr/>
          <p:nvPr/>
        </p:nvGrpSpPr>
        <p:grpSpPr>
          <a:xfrm>
            <a:off x="9620612" y="575668"/>
            <a:ext cx="6574410" cy="5121927"/>
            <a:chOff x="0" y="-28575"/>
            <a:chExt cx="1079973" cy="841375"/>
          </a:xfrm>
        </p:grpSpPr>
        <p:sp>
          <p:nvSpPr>
            <p:cNvPr id="358" name="Google Shape;358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7"/>
          <p:cNvGrpSpPr/>
          <p:nvPr/>
        </p:nvGrpSpPr>
        <p:grpSpPr>
          <a:xfrm>
            <a:off x="9620612" y="5160766"/>
            <a:ext cx="6574410" cy="5121927"/>
            <a:chOff x="0" y="-28575"/>
            <a:chExt cx="1079973" cy="841375"/>
          </a:xfrm>
        </p:grpSpPr>
        <p:sp>
          <p:nvSpPr>
            <p:cNvPr id="361" name="Google Shape;361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3" name="Google Shape;363;p7"/>
          <p:cNvGrpSpPr/>
          <p:nvPr/>
        </p:nvGrpSpPr>
        <p:grpSpPr>
          <a:xfrm>
            <a:off x="2745004" y="956134"/>
            <a:ext cx="5308457" cy="5121937"/>
            <a:chOff x="0" y="-28575"/>
            <a:chExt cx="872016" cy="841375"/>
          </a:xfrm>
        </p:grpSpPr>
        <p:sp>
          <p:nvSpPr>
            <p:cNvPr id="364" name="Google Shape;364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7"/>
          <p:cNvGrpSpPr/>
          <p:nvPr/>
        </p:nvGrpSpPr>
        <p:grpSpPr>
          <a:xfrm>
            <a:off x="10253589" y="956134"/>
            <a:ext cx="5308457" cy="5121937"/>
            <a:chOff x="0" y="-28575"/>
            <a:chExt cx="872016" cy="841375"/>
          </a:xfrm>
        </p:grpSpPr>
        <p:sp>
          <p:nvSpPr>
            <p:cNvPr id="367" name="Google Shape;367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7"/>
          <p:cNvGrpSpPr/>
          <p:nvPr/>
        </p:nvGrpSpPr>
        <p:grpSpPr>
          <a:xfrm>
            <a:off x="10253589" y="5541231"/>
            <a:ext cx="5308457" cy="5121937"/>
            <a:chOff x="0" y="-28575"/>
            <a:chExt cx="872016" cy="841375"/>
          </a:xfrm>
        </p:grpSpPr>
        <p:sp>
          <p:nvSpPr>
            <p:cNvPr id="370" name="Google Shape;370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7"/>
          <p:cNvGrpSpPr/>
          <p:nvPr/>
        </p:nvGrpSpPr>
        <p:grpSpPr>
          <a:xfrm>
            <a:off x="2745004" y="5541231"/>
            <a:ext cx="5308457" cy="5121937"/>
            <a:chOff x="0" y="-28575"/>
            <a:chExt cx="872016" cy="841375"/>
          </a:xfrm>
        </p:grpSpPr>
        <p:sp>
          <p:nvSpPr>
            <p:cNvPr id="373" name="Google Shape;373;p7"/>
            <p:cNvSpPr/>
            <p:nvPr/>
          </p:nvSpPr>
          <p:spPr>
            <a:xfrm>
              <a:off x="0" y="0"/>
              <a:ext cx="872016" cy="99932"/>
            </a:xfrm>
            <a:custGeom>
              <a:avLst/>
              <a:gdLst/>
              <a:ahLst/>
              <a:cxnLst/>
              <a:rect l="l" t="t" r="r" b="b"/>
              <a:pathLst>
                <a:path w="872016" h="99932" extrusionOk="0">
                  <a:moveTo>
                    <a:pt x="30627" y="0"/>
                  </a:moveTo>
                  <a:lnTo>
                    <a:pt x="841389" y="0"/>
                  </a:lnTo>
                  <a:cubicBezTo>
                    <a:pt x="849512" y="0"/>
                    <a:pt x="857302" y="3227"/>
                    <a:pt x="863045" y="8970"/>
                  </a:cubicBezTo>
                  <a:cubicBezTo>
                    <a:pt x="868789" y="14714"/>
                    <a:pt x="872016" y="22504"/>
                    <a:pt x="872016" y="30627"/>
                  </a:cubicBezTo>
                  <a:lnTo>
                    <a:pt x="872016" y="69305"/>
                  </a:lnTo>
                  <a:cubicBezTo>
                    <a:pt x="872016" y="77428"/>
                    <a:pt x="868789" y="85218"/>
                    <a:pt x="863045" y="90962"/>
                  </a:cubicBezTo>
                  <a:cubicBezTo>
                    <a:pt x="857302" y="96705"/>
                    <a:pt x="849512" y="99932"/>
                    <a:pt x="841389" y="99932"/>
                  </a:cubicBezTo>
                  <a:lnTo>
                    <a:pt x="30627" y="99932"/>
                  </a:lnTo>
                  <a:cubicBezTo>
                    <a:pt x="22504" y="99932"/>
                    <a:pt x="14714" y="96705"/>
                    <a:pt x="8970" y="90962"/>
                  </a:cubicBezTo>
                  <a:cubicBezTo>
                    <a:pt x="3227" y="85218"/>
                    <a:pt x="0" y="77428"/>
                    <a:pt x="0" y="69305"/>
                  </a:cubicBezTo>
                  <a:lnTo>
                    <a:pt x="0" y="30627"/>
                  </a:lnTo>
                  <a:cubicBezTo>
                    <a:pt x="0" y="22504"/>
                    <a:pt x="3227" y="14714"/>
                    <a:pt x="8970" y="8970"/>
                  </a:cubicBezTo>
                  <a:cubicBezTo>
                    <a:pt x="14714" y="3227"/>
                    <a:pt x="22504" y="0"/>
                    <a:pt x="30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7"/>
          <p:cNvGrpSpPr/>
          <p:nvPr/>
        </p:nvGrpSpPr>
        <p:grpSpPr>
          <a:xfrm>
            <a:off x="7318203" y="1239336"/>
            <a:ext cx="357149" cy="366499"/>
            <a:chOff x="7318203" y="1239336"/>
            <a:chExt cx="357149" cy="366499"/>
          </a:xfrm>
        </p:grpSpPr>
        <p:grpSp>
          <p:nvGrpSpPr>
            <p:cNvPr id="376" name="Google Shape;376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377" name="Google Shape;377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9" name="Google Shape;379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80" name="Google Shape;380;p7"/>
          <p:cNvSpPr txBox="1"/>
          <p:nvPr/>
        </p:nvSpPr>
        <p:spPr>
          <a:xfrm>
            <a:off x="4192955" y="1260136"/>
            <a:ext cx="2412555" cy="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2450" b="1">
                <a:solidFill>
                  <a:srgbClr val="AC74F8"/>
                </a:solidFill>
                <a:latin typeface="Josefin Sans"/>
                <a:sym typeface="Josefin Sans"/>
              </a:rPr>
              <a:t>3 Breadboards</a:t>
            </a:r>
            <a:endParaRPr lang="en-US"/>
          </a:p>
        </p:txBody>
      </p:sp>
      <p:sp>
        <p:nvSpPr>
          <p:cNvPr id="381" name="Google Shape;381;p7"/>
          <p:cNvSpPr txBox="1"/>
          <p:nvPr/>
        </p:nvSpPr>
        <p:spPr>
          <a:xfrm>
            <a:off x="2971205" y="5741324"/>
            <a:ext cx="4167657" cy="9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2450" b="1">
                <a:solidFill>
                  <a:srgbClr val="AC74F8"/>
                </a:solidFill>
                <a:latin typeface="Josefin Sans"/>
                <a:sym typeface="Josefin Sans"/>
              </a:rPr>
              <a:t>4 1kΩ and </a:t>
            </a:r>
            <a:r>
              <a:rPr lang="en-US" sz="2450" b="1">
                <a:solidFill>
                  <a:srgbClr val="AC74F8"/>
                </a:solidFill>
                <a:sym typeface="Josefin Sans"/>
              </a:rPr>
              <a:t>2 220Ω Resistors</a:t>
            </a:r>
            <a:endParaRPr lang="en-US" sz="2450">
              <a:solidFill>
                <a:srgbClr val="AC74F8"/>
              </a:solidFill>
              <a:sym typeface="Josefin Sans"/>
            </a:endParaRPr>
          </a:p>
          <a:p>
            <a:pPr algn="ctr">
              <a:lnSpc>
                <a:spcPct val="130011"/>
              </a:lnSpc>
            </a:pPr>
            <a:endParaRPr lang="en-US" sz="2450" b="1">
              <a:solidFill>
                <a:srgbClr val="AC74F8"/>
              </a:solidFill>
              <a:latin typeface="Josefin Sans"/>
            </a:endParaRPr>
          </a:p>
        </p:txBody>
      </p:sp>
      <p:sp>
        <p:nvSpPr>
          <p:cNvPr id="382" name="Google Shape;382;p7"/>
          <p:cNvSpPr txBox="1"/>
          <p:nvPr/>
        </p:nvSpPr>
        <p:spPr>
          <a:xfrm>
            <a:off x="11298964" y="1260136"/>
            <a:ext cx="3217707" cy="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2450" b="1">
                <a:solidFill>
                  <a:srgbClr val="AC74F8"/>
                </a:solidFill>
                <a:latin typeface="Josefin Sans"/>
                <a:sym typeface="Josefin Sans"/>
              </a:rPr>
              <a:t>1 slide switch</a:t>
            </a:r>
            <a:endParaRPr lang="en-US"/>
          </a:p>
        </p:txBody>
      </p:sp>
      <p:grpSp>
        <p:nvGrpSpPr>
          <p:cNvPr id="388" name="Google Shape;388;p7"/>
          <p:cNvGrpSpPr/>
          <p:nvPr/>
        </p:nvGrpSpPr>
        <p:grpSpPr>
          <a:xfrm>
            <a:off x="7318203" y="5848961"/>
            <a:ext cx="357149" cy="366499"/>
            <a:chOff x="7318203" y="1239336"/>
            <a:chExt cx="357149" cy="366499"/>
          </a:xfrm>
        </p:grpSpPr>
        <p:grpSp>
          <p:nvGrpSpPr>
            <p:cNvPr id="389" name="Google Shape;389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390" name="Google Shape;390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92" name="Google Shape;392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93" name="Google Shape;393;p7"/>
          <p:cNvGrpSpPr/>
          <p:nvPr/>
        </p:nvGrpSpPr>
        <p:grpSpPr>
          <a:xfrm>
            <a:off x="14824256" y="1239336"/>
            <a:ext cx="357149" cy="366499"/>
            <a:chOff x="7318203" y="1239336"/>
            <a:chExt cx="357149" cy="366499"/>
          </a:xfrm>
        </p:grpSpPr>
        <p:grpSp>
          <p:nvGrpSpPr>
            <p:cNvPr id="394" name="Google Shape;394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395" name="Google Shape;395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7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97" name="Google Shape;397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98" name="Google Shape;398;p7"/>
          <p:cNvGrpSpPr/>
          <p:nvPr/>
        </p:nvGrpSpPr>
        <p:grpSpPr>
          <a:xfrm>
            <a:off x="14824256" y="5848961"/>
            <a:ext cx="357149" cy="366499"/>
            <a:chOff x="7318203" y="1239336"/>
            <a:chExt cx="357149" cy="366499"/>
          </a:xfrm>
        </p:grpSpPr>
        <p:grpSp>
          <p:nvGrpSpPr>
            <p:cNvPr id="399" name="Google Shape;399;p7"/>
            <p:cNvGrpSpPr/>
            <p:nvPr/>
          </p:nvGrpSpPr>
          <p:grpSpPr>
            <a:xfrm>
              <a:off x="7318203" y="1239336"/>
              <a:ext cx="300770" cy="302118"/>
              <a:chOff x="1813" y="0"/>
              <a:chExt cx="809173" cy="812800"/>
            </a:xfrm>
          </p:grpSpPr>
          <p:sp>
            <p:nvSpPr>
              <p:cNvPr id="400" name="Google Shape;400;p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2" name="Google Shape;402;p7"/>
            <p:cNvCxnSpPr/>
            <p:nvPr/>
          </p:nvCxnSpPr>
          <p:spPr>
            <a:xfrm>
              <a:off x="7594652" y="1525135"/>
              <a:ext cx="80700" cy="80700"/>
            </a:xfrm>
            <a:prstGeom prst="straightConnector1">
              <a:avLst/>
            </a:prstGeom>
            <a:noFill/>
            <a:ln w="76200" cap="rnd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D9730534-5FC6-D22D-031D-5B6EF00D7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877" y="2006426"/>
            <a:ext cx="5309558" cy="5298775"/>
          </a:xfrm>
          <a:prstGeom prst="rect">
            <a:avLst/>
          </a:prstGeom>
        </p:spPr>
      </p:pic>
      <p:pic>
        <p:nvPicPr>
          <p:cNvPr id="9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F0CC7A-D6B5-FAFC-B7A1-036AEB86C0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852" r="73778"/>
          <a:stretch/>
        </p:blipFill>
        <p:spPr>
          <a:xfrm>
            <a:off x="3470711" y="6403395"/>
            <a:ext cx="1368137" cy="2706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5A506C-5D5D-8AD7-C797-9B304C41C1F8}"/>
              </a:ext>
            </a:extLst>
          </p:cNvPr>
          <p:cNvSpPr txBox="1"/>
          <p:nvPr/>
        </p:nvSpPr>
        <p:spPr>
          <a:xfrm>
            <a:off x="7772400" y="4914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AC74F8"/>
              </a:solidFill>
              <a:latin typeface="Josefin Sans"/>
            </a:endParaRPr>
          </a:p>
        </p:txBody>
      </p:sp>
      <p:sp>
        <p:nvSpPr>
          <p:cNvPr id="16" name="Google Shape;381;p7">
            <a:extLst>
              <a:ext uri="{FF2B5EF4-FFF2-40B4-BE49-F238E27FC236}">
                <a16:creationId xmlns:a16="http://schemas.microsoft.com/office/drawing/2014/main" id="{16384A81-D454-803B-D603-57E28008ACC5}"/>
              </a:ext>
            </a:extLst>
          </p:cNvPr>
          <p:cNvSpPr txBox="1"/>
          <p:nvPr/>
        </p:nvSpPr>
        <p:spPr>
          <a:xfrm>
            <a:off x="10452660" y="5702358"/>
            <a:ext cx="4167657" cy="9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2450" b="1">
                <a:solidFill>
                  <a:srgbClr val="AC74F8"/>
                </a:solidFill>
                <a:latin typeface="Josefin Sans"/>
                <a:sym typeface="Josefin Sans"/>
              </a:rPr>
              <a:t>Jumper Wires</a:t>
            </a:r>
            <a:endParaRPr lang="en-US"/>
          </a:p>
          <a:p>
            <a:pPr algn="ctr">
              <a:lnSpc>
                <a:spcPct val="130011"/>
              </a:lnSpc>
            </a:pPr>
            <a:endParaRPr lang="en-US" sz="2450" b="1">
              <a:solidFill>
                <a:srgbClr val="AC74F8"/>
              </a:solidFill>
              <a:latin typeface="Josefin Sans"/>
            </a:endParaRPr>
          </a:p>
        </p:txBody>
      </p:sp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A4E83BC4-5A79-17C0-BBDE-CF3C64556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3230" y="6544507"/>
            <a:ext cx="5340927" cy="2861031"/>
          </a:xfrm>
          <a:prstGeom prst="rect">
            <a:avLst/>
          </a:prstGeom>
        </p:spPr>
      </p:pic>
      <p:pic>
        <p:nvPicPr>
          <p:cNvPr id="19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1DF35B-31F1-8711-DBD6-7023285245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444" r="4925"/>
          <a:stretch/>
        </p:blipFill>
        <p:spPr>
          <a:xfrm>
            <a:off x="5466147" y="6543216"/>
            <a:ext cx="1291904" cy="2577127"/>
          </a:xfrm>
          <a:prstGeom prst="rect">
            <a:avLst/>
          </a:prstGeom>
        </p:spPr>
      </p:pic>
      <p:pic>
        <p:nvPicPr>
          <p:cNvPr id="20" name="Picture 20" descr="Table&#10;&#10;Description automatically generated">
            <a:extLst>
              <a:ext uri="{FF2B5EF4-FFF2-40B4-BE49-F238E27FC236}">
                <a16:creationId xmlns:a16="http://schemas.microsoft.com/office/drawing/2014/main" id="{C6404372-D8D3-3A28-585E-7718D5D7A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1787" y="1860599"/>
            <a:ext cx="4414567" cy="2856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4FD92F-1EBE-9A70-AE51-32DDDC3C4909}"/>
              </a:ext>
            </a:extLst>
          </p:cNvPr>
          <p:cNvSpPr txBox="1"/>
          <p:nvPr/>
        </p:nvSpPr>
        <p:spPr>
          <a:xfrm>
            <a:off x="214312" y="9572625"/>
            <a:ext cx="754856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Fitzgerald, S. (n.d.). </a:t>
            </a:r>
            <a:r>
              <a:rPr lang="en-US" i="1"/>
              <a:t>Arduino Projects Book</a:t>
            </a:r>
            <a:r>
              <a:rPr lang="en-US"/>
              <a:t>. Electronics in Touch Co. Retrieved April 18, 2023, from </a:t>
            </a:r>
            <a:r>
              <a:rPr lang="en-US">
                <a:hlinkClick r:id="rId10"/>
              </a:rPr>
              <a:t>https://www.eitkw.com/wp-content/uploads/2020/03/Arduino_Projects_Book.pdf</a:t>
            </a:r>
            <a:r>
              <a:rPr lang="en-US"/>
              <a:t> </a:t>
            </a:r>
          </a:p>
          <a:p>
            <a:pPr algn="l"/>
            <a:endParaRPr lang="en-US"/>
          </a:p>
          <a:p>
            <a:endParaRPr lang="en-US"/>
          </a:p>
        </p:txBody>
      </p:sp>
      <p:pic>
        <p:nvPicPr>
          <p:cNvPr id="2" name="Slide 14">
            <a:hlinkClick r:id="" action="ppaction://media"/>
            <a:extLst>
              <a:ext uri="{FF2B5EF4-FFF2-40B4-BE49-F238E27FC236}">
                <a16:creationId xmlns:a16="http://schemas.microsoft.com/office/drawing/2014/main" id="{CB18ACAA-11D3-10BA-7199-07B9BCE39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6375" y="885619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1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"/>
          <p:cNvGrpSpPr/>
          <p:nvPr/>
        </p:nvGrpSpPr>
        <p:grpSpPr>
          <a:xfrm>
            <a:off x="174608" y="136421"/>
            <a:ext cx="17656475" cy="10028253"/>
            <a:chOff x="348770" y="1238480"/>
            <a:chExt cx="15508161" cy="8439419"/>
          </a:xfrm>
        </p:grpSpPr>
        <p:sp>
          <p:nvSpPr>
            <p:cNvPr id="200" name="Google Shape;200;p3"/>
            <p:cNvSpPr/>
            <p:nvPr/>
          </p:nvSpPr>
          <p:spPr>
            <a:xfrm>
              <a:off x="348770" y="1238480"/>
              <a:ext cx="15483431" cy="8439419"/>
            </a:xfrm>
            <a:custGeom>
              <a:avLst/>
              <a:gdLst/>
              <a:ahLst/>
              <a:cxnLst/>
              <a:rect l="l" t="t" r="r" b="b"/>
              <a:pathLst>
                <a:path w="1878436" h="982082" extrusionOk="0">
                  <a:moveTo>
                    <a:pt x="7500" y="0"/>
                  </a:moveTo>
                  <a:lnTo>
                    <a:pt x="1870936" y="0"/>
                  </a:lnTo>
                  <a:cubicBezTo>
                    <a:pt x="1872925" y="0"/>
                    <a:pt x="1874832" y="790"/>
                    <a:pt x="1876239" y="2197"/>
                  </a:cubicBezTo>
                  <a:cubicBezTo>
                    <a:pt x="1877645" y="3603"/>
                    <a:pt x="1878436" y="5511"/>
                    <a:pt x="1878436" y="7500"/>
                  </a:cubicBezTo>
                  <a:lnTo>
                    <a:pt x="1878436" y="974582"/>
                  </a:lnTo>
                  <a:cubicBezTo>
                    <a:pt x="1878436" y="976571"/>
                    <a:pt x="1877645" y="978479"/>
                    <a:pt x="1876239" y="979886"/>
                  </a:cubicBezTo>
                  <a:cubicBezTo>
                    <a:pt x="1874832" y="981292"/>
                    <a:pt x="1872925" y="982082"/>
                    <a:pt x="1870936" y="982082"/>
                  </a:cubicBezTo>
                  <a:lnTo>
                    <a:pt x="7500" y="982082"/>
                  </a:lnTo>
                  <a:cubicBezTo>
                    <a:pt x="5511" y="982082"/>
                    <a:pt x="3603" y="981292"/>
                    <a:pt x="2197" y="979886"/>
                  </a:cubicBezTo>
                  <a:cubicBezTo>
                    <a:pt x="790" y="978479"/>
                    <a:pt x="0" y="976571"/>
                    <a:pt x="0" y="974582"/>
                  </a:cubicBezTo>
                  <a:lnTo>
                    <a:pt x="0" y="7500"/>
                  </a:lnTo>
                  <a:cubicBezTo>
                    <a:pt x="0" y="5511"/>
                    <a:pt x="790" y="3603"/>
                    <a:pt x="2197" y="2197"/>
                  </a:cubicBezTo>
                  <a:cubicBezTo>
                    <a:pt x="3603" y="790"/>
                    <a:pt x="5511" y="0"/>
                    <a:pt x="75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373556" y="2449037"/>
              <a:ext cx="15483375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11" name="Google Shape;211;p3"/>
            <p:cNvSpPr txBox="1"/>
            <p:nvPr/>
          </p:nvSpPr>
          <p:spPr>
            <a:xfrm>
              <a:off x="3633249" y="1495052"/>
              <a:ext cx="8667600" cy="905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07001"/>
                </a:lnSpc>
              </a:pPr>
              <a:r>
                <a:rPr lang="en-US" sz="5450" b="1">
                  <a:solidFill>
                    <a:srgbClr val="AC74F8"/>
                  </a:solidFill>
                  <a:latin typeface="Josefin Sans"/>
                </a:rPr>
                <a:t> Code Flowchart</a:t>
              </a:r>
              <a:endParaRPr sz="545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A83AC3-383D-CFD6-93BE-14C41FA57B4A}"/>
              </a:ext>
            </a:extLst>
          </p:cNvPr>
          <p:cNvSpPr/>
          <p:nvPr/>
        </p:nvSpPr>
        <p:spPr>
          <a:xfrm>
            <a:off x="2681110" y="2130777"/>
            <a:ext cx="2991554" cy="60677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Begin Program</a:t>
            </a:r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C115D2-8B9D-4ACB-5E6F-EE78A8BEE273}"/>
              </a:ext>
            </a:extLst>
          </p:cNvPr>
          <p:cNvCxnSpPr/>
          <p:nvPr/>
        </p:nvCxnSpPr>
        <p:spPr>
          <a:xfrm>
            <a:off x="4191524" y="2859025"/>
            <a:ext cx="11288" cy="42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AF579E7-06D6-A0F9-802D-44997D6CDCF6}"/>
              </a:ext>
            </a:extLst>
          </p:cNvPr>
          <p:cNvSpPr/>
          <p:nvPr/>
        </p:nvSpPr>
        <p:spPr>
          <a:xfrm>
            <a:off x="2603499" y="3379612"/>
            <a:ext cx="3174999" cy="888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Define Arduino Pins</a:t>
            </a:r>
          </a:p>
          <a:p>
            <a:pPr algn="ctr"/>
            <a:r>
              <a:rPr lang="en-US">
                <a:ea typeface="+mn-lt"/>
                <a:cs typeface="+mn-lt"/>
              </a:rPr>
              <a:t>Inputs: 6, 13, 12, 11, 10</a:t>
            </a:r>
          </a:p>
          <a:p>
            <a:pPr algn="ctr"/>
            <a:r>
              <a:rPr lang="en-US">
                <a:ea typeface="+mn-lt"/>
                <a:cs typeface="+mn-lt"/>
              </a:rPr>
              <a:t>Outputs: 9, 8, 7</a:t>
            </a: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241673-6B18-E1B7-FAB1-F9B58C272121}"/>
              </a:ext>
            </a:extLst>
          </p:cNvPr>
          <p:cNvCxnSpPr/>
          <p:nvPr/>
        </p:nvCxnSpPr>
        <p:spPr>
          <a:xfrm flipH="1">
            <a:off x="4339519" y="4363507"/>
            <a:ext cx="31046" cy="42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iamond 6">
            <a:extLst>
              <a:ext uri="{FF2B5EF4-FFF2-40B4-BE49-F238E27FC236}">
                <a16:creationId xmlns:a16="http://schemas.microsoft.com/office/drawing/2014/main" id="{18074C54-56E5-46CB-2213-22D82EBD52B8}"/>
              </a:ext>
            </a:extLst>
          </p:cNvPr>
          <p:cNvSpPr/>
          <p:nvPr/>
        </p:nvSpPr>
        <p:spPr>
          <a:xfrm>
            <a:off x="3309055" y="4875388"/>
            <a:ext cx="2201333" cy="165099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Is slide switch on?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83AE25-9499-F6C9-DDC3-55B75B5BF495}"/>
              </a:ext>
            </a:extLst>
          </p:cNvPr>
          <p:cNvCxnSpPr>
            <a:cxnSpLocks/>
          </p:cNvCxnSpPr>
          <p:nvPr/>
        </p:nvCxnSpPr>
        <p:spPr>
          <a:xfrm flipV="1">
            <a:off x="1442763" y="5305110"/>
            <a:ext cx="11288" cy="299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4A1F70-B09B-B3BF-1083-3FFDB56DF012}"/>
              </a:ext>
            </a:extLst>
          </p:cNvPr>
          <p:cNvSpPr txBox="1"/>
          <p:nvPr/>
        </p:nvSpPr>
        <p:spPr>
          <a:xfrm>
            <a:off x="2786943" y="5566832"/>
            <a:ext cx="7196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FF7EE-CCDC-7974-91EE-8D2AED480BBD}"/>
              </a:ext>
            </a:extLst>
          </p:cNvPr>
          <p:cNvSpPr txBox="1"/>
          <p:nvPr/>
        </p:nvSpPr>
        <p:spPr>
          <a:xfrm>
            <a:off x="5665610" y="5552723"/>
            <a:ext cx="7196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NO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869F2-981D-E072-147F-B94ED0CD9DC9}"/>
              </a:ext>
            </a:extLst>
          </p:cNvPr>
          <p:cNvCxnSpPr/>
          <p:nvPr/>
        </p:nvCxnSpPr>
        <p:spPr>
          <a:xfrm flipV="1">
            <a:off x="5573537" y="5859990"/>
            <a:ext cx="505177" cy="16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38EE124-A8DA-D25F-6F28-9DFDEDFE86CB}"/>
              </a:ext>
            </a:extLst>
          </p:cNvPr>
          <p:cNvSpPr/>
          <p:nvPr/>
        </p:nvSpPr>
        <p:spPr>
          <a:xfrm>
            <a:off x="345722" y="5672666"/>
            <a:ext cx="2328332" cy="832556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High signal -&gt; pin 9</a:t>
            </a:r>
          </a:p>
          <a:p>
            <a:pPr algn="ctr"/>
            <a:r>
              <a:rPr lang="en-US">
                <a:cs typeface="Arial"/>
              </a:rPr>
              <a:t>Low signal -&gt; pin 8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751814-20BF-F3DB-20D4-400A3E0B5647}"/>
              </a:ext>
            </a:extLst>
          </p:cNvPr>
          <p:cNvSpPr/>
          <p:nvPr/>
        </p:nvSpPr>
        <p:spPr>
          <a:xfrm>
            <a:off x="677332" y="4444999"/>
            <a:ext cx="1707445" cy="7478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Green LED on</a:t>
            </a:r>
          </a:p>
          <a:p>
            <a:pPr algn="ctr"/>
            <a:r>
              <a:rPr lang="en-US">
                <a:cs typeface="Arial"/>
              </a:rPr>
              <a:t>Red LED off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E70A81-78EF-D327-9F92-30675EDA05B0}"/>
              </a:ext>
            </a:extLst>
          </p:cNvPr>
          <p:cNvSpPr/>
          <p:nvPr/>
        </p:nvSpPr>
        <p:spPr>
          <a:xfrm>
            <a:off x="8770055" y="1926166"/>
            <a:ext cx="84666" cy="8099777"/>
          </a:xfrm>
          <a:prstGeom prst="rect">
            <a:avLst/>
          </a:prstGeom>
          <a:solidFill>
            <a:srgbClr val="99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57C3A6-A4EF-F234-8B95-9DA9CABC1204}"/>
                  </a:ext>
                </a:extLst>
              </p14:cNvPr>
              <p14:cNvContentPartPr/>
              <p14:nvPr/>
            </p14:nvContentPartPr>
            <p14:xfrm>
              <a:off x="3210278" y="6949723"/>
              <a:ext cx="21166" cy="2116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57C3A6-A4EF-F234-8B95-9DA9CABC12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1978" y="5891423"/>
                <a:ext cx="2116600" cy="21166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Parallelogram 26">
            <a:extLst>
              <a:ext uri="{FF2B5EF4-FFF2-40B4-BE49-F238E27FC236}">
                <a16:creationId xmlns:a16="http://schemas.microsoft.com/office/drawing/2014/main" id="{A4B60A0E-6443-8817-9B03-EB353920263A}"/>
              </a:ext>
            </a:extLst>
          </p:cNvPr>
          <p:cNvSpPr/>
          <p:nvPr/>
        </p:nvSpPr>
        <p:spPr>
          <a:xfrm>
            <a:off x="6159500" y="5531555"/>
            <a:ext cx="2314222" cy="95955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Low signal -&gt; pin 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29B967-0DF2-20D3-012E-E807BF7CB782}"/>
              </a:ext>
            </a:extLst>
          </p:cNvPr>
          <p:cNvSpPr/>
          <p:nvPr/>
        </p:nvSpPr>
        <p:spPr>
          <a:xfrm>
            <a:off x="4049889" y="7119057"/>
            <a:ext cx="1016000" cy="423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Wait 10ms</a:t>
            </a:r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5AE37E-C94B-AA6A-D321-C071E4E67CA1}"/>
              </a:ext>
            </a:extLst>
          </p:cNvPr>
          <p:cNvCxnSpPr>
            <a:cxnSpLocks/>
          </p:cNvCxnSpPr>
          <p:nvPr/>
        </p:nvCxnSpPr>
        <p:spPr>
          <a:xfrm flipH="1">
            <a:off x="2763479" y="5850581"/>
            <a:ext cx="426156" cy="11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A87329-E424-196A-C5E7-205CBED4B619}"/>
              </a:ext>
            </a:extLst>
          </p:cNvPr>
          <p:cNvCxnSpPr/>
          <p:nvPr/>
        </p:nvCxnSpPr>
        <p:spPr>
          <a:xfrm flipV="1">
            <a:off x="4633384" y="7671505"/>
            <a:ext cx="25399" cy="56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961F11-8F8D-A57A-8D02-C9506362CAE5}"/>
              </a:ext>
            </a:extLst>
          </p:cNvPr>
          <p:cNvCxnSpPr/>
          <p:nvPr/>
        </p:nvCxnSpPr>
        <p:spPr>
          <a:xfrm flipV="1">
            <a:off x="4677480" y="6643156"/>
            <a:ext cx="2494842" cy="158326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08827B-771F-1FB3-BF05-DE33130005C8}"/>
              </a:ext>
            </a:extLst>
          </p:cNvPr>
          <p:cNvCxnSpPr>
            <a:cxnSpLocks/>
          </p:cNvCxnSpPr>
          <p:nvPr/>
        </p:nvCxnSpPr>
        <p:spPr>
          <a:xfrm>
            <a:off x="1439857" y="6372692"/>
            <a:ext cx="11288" cy="42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iamond 30">
            <a:extLst>
              <a:ext uri="{FF2B5EF4-FFF2-40B4-BE49-F238E27FC236}">
                <a16:creationId xmlns:a16="http://schemas.microsoft.com/office/drawing/2014/main" id="{897662F4-8358-0ED0-0180-11934394343A}"/>
              </a:ext>
            </a:extLst>
          </p:cNvPr>
          <p:cNvSpPr/>
          <p:nvPr/>
        </p:nvSpPr>
        <p:spPr>
          <a:xfrm>
            <a:off x="444500" y="6850945"/>
            <a:ext cx="2003776" cy="139699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Is one of the buttons pressed?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E1ABB-450D-28DD-9EBC-0958C076AFE6}"/>
              </a:ext>
            </a:extLst>
          </p:cNvPr>
          <p:cNvSpPr txBox="1"/>
          <p:nvPr/>
        </p:nvSpPr>
        <p:spPr>
          <a:xfrm>
            <a:off x="2434166" y="7260167"/>
            <a:ext cx="7196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NO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8A8710-891A-1386-B433-E20A7AE079EB}"/>
              </a:ext>
            </a:extLst>
          </p:cNvPr>
          <p:cNvCxnSpPr/>
          <p:nvPr/>
        </p:nvCxnSpPr>
        <p:spPr>
          <a:xfrm flipV="1">
            <a:off x="4370565" y="7620352"/>
            <a:ext cx="11288" cy="66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0A0C429-7CB5-EF8B-4F65-453F5A76CAA9}"/>
              </a:ext>
            </a:extLst>
          </p:cNvPr>
          <p:cNvCxnSpPr/>
          <p:nvPr/>
        </p:nvCxnSpPr>
        <p:spPr>
          <a:xfrm>
            <a:off x="2537884" y="7610828"/>
            <a:ext cx="1817509" cy="66039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BAE0A09-A4DF-10C4-3988-4EAA6EFE84D5}"/>
              </a:ext>
            </a:extLst>
          </p:cNvPr>
          <p:cNvSpPr txBox="1"/>
          <p:nvPr/>
        </p:nvSpPr>
        <p:spPr>
          <a:xfrm>
            <a:off x="867832" y="8318500"/>
            <a:ext cx="7196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AA0A5D-FC42-AB50-F000-F0299109E0F7}"/>
              </a:ext>
            </a:extLst>
          </p:cNvPr>
          <p:cNvCxnSpPr>
            <a:cxnSpLocks/>
          </p:cNvCxnSpPr>
          <p:nvPr/>
        </p:nvCxnSpPr>
        <p:spPr>
          <a:xfrm>
            <a:off x="1439857" y="8334136"/>
            <a:ext cx="11288" cy="434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arallelogram 40">
            <a:extLst>
              <a:ext uri="{FF2B5EF4-FFF2-40B4-BE49-F238E27FC236}">
                <a16:creationId xmlns:a16="http://schemas.microsoft.com/office/drawing/2014/main" id="{21FA4443-89FE-87EB-3417-224A36B55065}"/>
              </a:ext>
            </a:extLst>
          </p:cNvPr>
          <p:cNvSpPr/>
          <p:nvPr/>
        </p:nvSpPr>
        <p:spPr>
          <a:xfrm>
            <a:off x="352777" y="8925279"/>
            <a:ext cx="2427110" cy="1001887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Low signal -&gt; pin 9</a:t>
            </a:r>
          </a:p>
          <a:p>
            <a:pPr algn="ctr"/>
            <a:r>
              <a:rPr lang="en-US">
                <a:cs typeface="Arial"/>
              </a:rPr>
              <a:t>High signal -&gt; pin 8</a:t>
            </a:r>
          </a:p>
          <a:p>
            <a:pPr algn="ctr"/>
            <a:r>
              <a:rPr lang="en-US">
                <a:cs typeface="Arial"/>
              </a:rPr>
              <a:t>Play tone 60</a:t>
            </a:r>
          </a:p>
          <a:p>
            <a:pPr algn="ctr"/>
            <a:endParaRPr lang="en-US">
              <a:cs typeface="Arial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7112066-08BA-7BE2-712B-3D0473F63CE9}"/>
              </a:ext>
            </a:extLst>
          </p:cNvPr>
          <p:cNvCxnSpPr>
            <a:cxnSpLocks/>
          </p:cNvCxnSpPr>
          <p:nvPr/>
        </p:nvCxnSpPr>
        <p:spPr>
          <a:xfrm flipV="1">
            <a:off x="2751315" y="9415990"/>
            <a:ext cx="505177" cy="16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F8F0B94-18E9-29EC-E3F5-4F890B63FEA9}"/>
              </a:ext>
            </a:extLst>
          </p:cNvPr>
          <p:cNvSpPr/>
          <p:nvPr/>
        </p:nvSpPr>
        <p:spPr>
          <a:xfrm>
            <a:off x="3323167" y="8925277"/>
            <a:ext cx="2144888" cy="1015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Green LED off</a:t>
            </a:r>
            <a:endParaRPr lang="en-US"/>
          </a:p>
          <a:p>
            <a:pPr algn="ctr"/>
            <a:r>
              <a:rPr lang="en-US">
                <a:cs typeface="Arial"/>
              </a:rPr>
              <a:t>Red LED on</a:t>
            </a:r>
          </a:p>
          <a:p>
            <a:pPr algn="ctr"/>
            <a:r>
              <a:rPr lang="en-US">
                <a:cs typeface="Arial"/>
              </a:rPr>
              <a:t>Piezo plays tone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B587A8-183B-1E27-3BDC-511B76A3CF2C}"/>
              </a:ext>
            </a:extLst>
          </p:cNvPr>
          <p:cNvCxnSpPr>
            <a:cxnSpLocks/>
          </p:cNvCxnSpPr>
          <p:nvPr/>
        </p:nvCxnSpPr>
        <p:spPr>
          <a:xfrm flipV="1">
            <a:off x="4434318" y="6631554"/>
            <a:ext cx="11288" cy="299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59F9754-244C-5C65-FD52-29649292BDD5}"/>
              </a:ext>
            </a:extLst>
          </p:cNvPr>
          <p:cNvCxnSpPr/>
          <p:nvPr/>
        </p:nvCxnSpPr>
        <p:spPr>
          <a:xfrm flipV="1">
            <a:off x="2873021" y="8592255"/>
            <a:ext cx="1591734" cy="38382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1A59502-C704-450F-8F7C-40ED15960196}"/>
              </a:ext>
            </a:extLst>
          </p:cNvPr>
          <p:cNvCxnSpPr/>
          <p:nvPr/>
        </p:nvCxnSpPr>
        <p:spPr>
          <a:xfrm flipH="1" flipV="1">
            <a:off x="4480630" y="7662685"/>
            <a:ext cx="2824" cy="97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26B4DB3-BB88-5F12-4F36-2E26E239A1FB}"/>
              </a:ext>
            </a:extLst>
          </p:cNvPr>
          <p:cNvSpPr txBox="1"/>
          <p:nvPr/>
        </p:nvSpPr>
        <p:spPr>
          <a:xfrm>
            <a:off x="11408833" y="889000"/>
            <a:ext cx="2743200" cy="457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A03A31-D3F9-00C2-ECBF-FBC1A3706B76}"/>
              </a:ext>
            </a:extLst>
          </p:cNvPr>
          <p:cNvSpPr txBox="1"/>
          <p:nvPr/>
        </p:nvSpPr>
        <p:spPr>
          <a:xfrm>
            <a:off x="9235722" y="2074332"/>
            <a:ext cx="444500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// C++ code</a:t>
            </a:r>
          </a:p>
          <a:p>
            <a:r>
              <a:rPr lang="en-US"/>
              <a:t>// set ups the pins</a:t>
            </a:r>
          </a:p>
          <a:p>
            <a:r>
              <a:rPr lang="en-US"/>
              <a:t>void setup()</a:t>
            </a:r>
          </a:p>
          <a:p>
            <a:r>
              <a:rPr lang="en-US"/>
              <a:t>{</a:t>
            </a:r>
          </a:p>
          <a:p>
            <a:r>
              <a:rPr lang="en-US"/>
              <a:t>  </a:t>
            </a:r>
            <a:r>
              <a:rPr lang="en-US" err="1"/>
              <a:t>pinMode</a:t>
            </a:r>
            <a:r>
              <a:rPr lang="en-US"/>
              <a:t>(6, INPUT);</a:t>
            </a:r>
          </a:p>
          <a:p>
            <a:r>
              <a:rPr lang="en-US"/>
              <a:t>  </a:t>
            </a:r>
            <a:r>
              <a:rPr lang="en-US" err="1"/>
              <a:t>pinMode</a:t>
            </a:r>
            <a:r>
              <a:rPr lang="en-US"/>
              <a:t>(9, OUTPUT);</a:t>
            </a:r>
          </a:p>
          <a:p>
            <a:r>
              <a:rPr lang="en-US"/>
              <a:t>  </a:t>
            </a:r>
            <a:r>
              <a:rPr lang="en-US" err="1"/>
              <a:t>pinMode</a:t>
            </a:r>
            <a:r>
              <a:rPr lang="en-US"/>
              <a:t>(8, OUTPUT);</a:t>
            </a:r>
          </a:p>
          <a:p>
            <a:r>
              <a:rPr lang="en-US"/>
              <a:t>  </a:t>
            </a:r>
            <a:r>
              <a:rPr lang="en-US" err="1"/>
              <a:t>pinMode</a:t>
            </a:r>
            <a:r>
              <a:rPr lang="en-US"/>
              <a:t>(13, INPUT);</a:t>
            </a:r>
          </a:p>
          <a:p>
            <a:r>
              <a:rPr lang="en-US"/>
              <a:t>  </a:t>
            </a:r>
            <a:r>
              <a:rPr lang="en-US" err="1"/>
              <a:t>pinMode</a:t>
            </a:r>
            <a:r>
              <a:rPr lang="en-US"/>
              <a:t>(7, OUTPUT);</a:t>
            </a:r>
          </a:p>
          <a:p>
            <a:r>
              <a:rPr lang="en-US"/>
              <a:t>  </a:t>
            </a:r>
            <a:r>
              <a:rPr lang="en-US" err="1"/>
              <a:t>pinMode</a:t>
            </a:r>
            <a:r>
              <a:rPr lang="en-US"/>
              <a:t>(12, INPUT);</a:t>
            </a:r>
          </a:p>
          <a:p>
            <a:r>
              <a:rPr lang="en-US"/>
              <a:t>  </a:t>
            </a:r>
            <a:r>
              <a:rPr lang="en-US" err="1"/>
              <a:t>pinMode</a:t>
            </a:r>
            <a:r>
              <a:rPr lang="en-US"/>
              <a:t>(11, INPUT);</a:t>
            </a:r>
          </a:p>
          <a:p>
            <a:r>
              <a:rPr lang="en-US"/>
              <a:t>  </a:t>
            </a:r>
            <a:r>
              <a:rPr lang="en-US" err="1"/>
              <a:t>pinMode</a:t>
            </a:r>
            <a:r>
              <a:rPr lang="en-US"/>
              <a:t>(10, INPUT);</a:t>
            </a:r>
          </a:p>
          <a:p>
            <a:r>
              <a:rPr lang="en-US"/>
              <a:t>}</a:t>
            </a:r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EB5E06-3CD5-9846-7289-14B711DF46BB}"/>
              </a:ext>
            </a:extLst>
          </p:cNvPr>
          <p:cNvSpPr txBox="1"/>
          <p:nvPr/>
        </p:nvSpPr>
        <p:spPr>
          <a:xfrm>
            <a:off x="12678832" y="1989665"/>
            <a:ext cx="4445000" cy="8494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void loop()</a:t>
            </a:r>
          </a:p>
          <a:p>
            <a:r>
              <a:rPr lang="en-US"/>
              <a:t>{</a:t>
            </a:r>
          </a:p>
          <a:p>
            <a:r>
              <a:rPr lang="en-US"/>
              <a:t>  // the if statement that depends on the slide switch</a:t>
            </a:r>
          </a:p>
          <a:p>
            <a:r>
              <a:rPr lang="en-US"/>
              <a:t>  if (</a:t>
            </a:r>
            <a:r>
              <a:rPr lang="en-US" err="1"/>
              <a:t>digitalRead</a:t>
            </a:r>
            <a:r>
              <a:rPr lang="en-US"/>
              <a:t>(6) == HIGH) {</a:t>
            </a:r>
          </a:p>
          <a:p>
            <a:r>
              <a:rPr lang="en-US"/>
              <a:t>    </a:t>
            </a:r>
            <a:r>
              <a:rPr lang="en-US" err="1"/>
              <a:t>digitalWrite</a:t>
            </a:r>
            <a:r>
              <a:rPr lang="en-US"/>
              <a:t>(9, HIGH); // green light on</a:t>
            </a:r>
          </a:p>
          <a:p>
            <a:r>
              <a:rPr lang="en-US"/>
              <a:t>    </a:t>
            </a:r>
            <a:r>
              <a:rPr lang="en-US" err="1"/>
              <a:t>digitalWrite</a:t>
            </a:r>
            <a:r>
              <a:rPr lang="en-US"/>
              <a:t>(8, LOW); // red light off</a:t>
            </a:r>
          </a:p>
          <a:p>
            <a:r>
              <a:rPr lang="en-US"/>
              <a:t>    // four if statements, one for each button </a:t>
            </a:r>
          </a:p>
          <a:p>
            <a:r>
              <a:rPr lang="en-US"/>
              <a:t>    if (</a:t>
            </a:r>
            <a:r>
              <a:rPr lang="en-US" err="1"/>
              <a:t>digitalRead</a:t>
            </a:r>
            <a:r>
              <a:rPr lang="en-US"/>
              <a:t>(13) == HIGH) {</a:t>
            </a:r>
          </a:p>
          <a:p>
            <a:r>
              <a:rPr lang="en-US"/>
              <a:t>      </a:t>
            </a:r>
            <a:r>
              <a:rPr lang="en-US" err="1"/>
              <a:t>digitalWrite</a:t>
            </a:r>
            <a:r>
              <a:rPr lang="en-US"/>
              <a:t>(9, LOW); // green light off</a:t>
            </a:r>
          </a:p>
          <a:p>
            <a:r>
              <a:rPr lang="en-US"/>
              <a:t>      </a:t>
            </a:r>
            <a:r>
              <a:rPr lang="en-US" err="1"/>
              <a:t>digitalWrite</a:t>
            </a:r>
            <a:r>
              <a:rPr lang="en-US"/>
              <a:t>(8, HIGH); // red light on</a:t>
            </a:r>
          </a:p>
          <a:p>
            <a:r>
              <a:rPr lang="en-US"/>
              <a:t>      tone(7, 420, 200); // play tone 80 (C5 = 523 Hz)</a:t>
            </a:r>
          </a:p>
          <a:p>
            <a:r>
              <a:rPr lang="en-US"/>
              <a:t>    }</a:t>
            </a:r>
          </a:p>
          <a:p>
            <a:r>
              <a:rPr lang="en-US"/>
              <a:t>    if (</a:t>
            </a:r>
            <a:r>
              <a:rPr lang="en-US" err="1"/>
              <a:t>digitalRead</a:t>
            </a:r>
            <a:r>
              <a:rPr lang="en-US"/>
              <a:t>(12) == HIGH) {</a:t>
            </a:r>
          </a:p>
          <a:p>
            <a:r>
              <a:rPr lang="en-US"/>
              <a:t>      </a:t>
            </a:r>
            <a:r>
              <a:rPr lang="en-US" err="1"/>
              <a:t>digitalWrite</a:t>
            </a:r>
            <a:r>
              <a:rPr lang="en-US"/>
              <a:t>(9, LOW); // green light off</a:t>
            </a:r>
          </a:p>
          <a:p>
            <a:r>
              <a:rPr lang="en-US"/>
              <a:t>      </a:t>
            </a:r>
            <a:r>
              <a:rPr lang="en-US" err="1"/>
              <a:t>digitalWrite</a:t>
            </a:r>
            <a:r>
              <a:rPr lang="en-US"/>
              <a:t>(8, HIGH); // red light on</a:t>
            </a:r>
          </a:p>
          <a:p>
            <a:r>
              <a:rPr lang="en-US"/>
              <a:t>      tone(7, 420, 200); // play tone 60 (C5 = 523 Hz)</a:t>
            </a:r>
          </a:p>
          <a:p>
            <a:r>
              <a:rPr lang="en-US"/>
              <a:t>    }</a:t>
            </a:r>
          </a:p>
          <a:p>
            <a:r>
              <a:rPr lang="en-US"/>
              <a:t>    if (</a:t>
            </a:r>
            <a:r>
              <a:rPr lang="en-US" err="1"/>
              <a:t>digitalRead</a:t>
            </a:r>
            <a:r>
              <a:rPr lang="en-US"/>
              <a:t>(11) == HIGH) {</a:t>
            </a:r>
          </a:p>
          <a:p>
            <a:r>
              <a:rPr lang="en-US"/>
              <a:t>      </a:t>
            </a:r>
            <a:r>
              <a:rPr lang="en-US" err="1"/>
              <a:t>digitalWrite</a:t>
            </a:r>
            <a:r>
              <a:rPr lang="en-US"/>
              <a:t>(9, LOW); // green light off</a:t>
            </a:r>
          </a:p>
          <a:p>
            <a:r>
              <a:rPr lang="en-US"/>
              <a:t>      </a:t>
            </a:r>
            <a:r>
              <a:rPr lang="en-US" err="1"/>
              <a:t>digitalWrite</a:t>
            </a:r>
            <a:r>
              <a:rPr lang="en-US"/>
              <a:t>(8, HIGH); // red light on</a:t>
            </a:r>
          </a:p>
          <a:p>
            <a:r>
              <a:rPr lang="en-US"/>
              <a:t>      tone(7, 420, 200); // play tone 60 (C5 = 523 Hz)</a:t>
            </a:r>
          </a:p>
          <a:p>
            <a:r>
              <a:rPr lang="en-US"/>
              <a:t>    }</a:t>
            </a:r>
          </a:p>
          <a:p>
            <a:r>
              <a:rPr lang="en-US"/>
              <a:t>    if (</a:t>
            </a:r>
            <a:r>
              <a:rPr lang="en-US" err="1"/>
              <a:t>digitalRead</a:t>
            </a:r>
            <a:r>
              <a:rPr lang="en-US"/>
              <a:t>(10) == HIGH) {</a:t>
            </a:r>
          </a:p>
          <a:p>
            <a:r>
              <a:rPr lang="en-US"/>
              <a:t>      </a:t>
            </a:r>
            <a:r>
              <a:rPr lang="en-US" err="1"/>
              <a:t>digitalWrite</a:t>
            </a:r>
            <a:r>
              <a:rPr lang="en-US"/>
              <a:t>(9, LOW); // green light off</a:t>
            </a:r>
          </a:p>
          <a:p>
            <a:r>
              <a:rPr lang="en-US"/>
              <a:t>      </a:t>
            </a:r>
            <a:r>
              <a:rPr lang="en-US" err="1"/>
              <a:t>digitalWrite</a:t>
            </a:r>
            <a:r>
              <a:rPr lang="en-US"/>
              <a:t>(8, HIGH); // red light on</a:t>
            </a:r>
          </a:p>
          <a:p>
            <a:r>
              <a:rPr lang="en-US"/>
              <a:t>      tone(7, 420, 200); // play tone 60 (C5 = 523 Hz)</a:t>
            </a:r>
          </a:p>
          <a:p>
            <a:r>
              <a:rPr lang="en-US"/>
              <a:t>    }</a:t>
            </a:r>
          </a:p>
          <a:p>
            <a:r>
              <a:rPr lang="en-US"/>
              <a:t>  } else {</a:t>
            </a:r>
          </a:p>
          <a:p>
            <a:r>
              <a:rPr lang="en-US"/>
              <a:t>    </a:t>
            </a:r>
            <a:r>
              <a:rPr lang="en-US" err="1"/>
              <a:t>digitalWrite</a:t>
            </a:r>
            <a:r>
              <a:rPr lang="en-US"/>
              <a:t>(9, LOW); // green light off (red light also off)</a:t>
            </a:r>
          </a:p>
          <a:p>
            <a:r>
              <a:rPr lang="en-US"/>
              <a:t>  }</a:t>
            </a:r>
          </a:p>
          <a:p>
            <a:r>
              <a:rPr lang="en-US"/>
              <a:t>  delay(10); // Delay a little bit to improve simulation performance</a:t>
            </a:r>
          </a:p>
          <a:p>
            <a:r>
              <a:rPr lang="en-US"/>
              <a:t>}</a:t>
            </a:r>
          </a:p>
          <a:p>
            <a:br>
              <a:rPr lang="en-US"/>
            </a:br>
            <a:endParaRPr lang="en-US"/>
          </a:p>
          <a:p>
            <a:br>
              <a:rPr lang="en-US"/>
            </a:br>
            <a:endParaRPr lang="en-US"/>
          </a:p>
          <a:p>
            <a:endParaRPr lang="en-US"/>
          </a:p>
        </p:txBody>
      </p:sp>
      <p:pic>
        <p:nvPicPr>
          <p:cNvPr id="2" name="Slide 15">
            <a:hlinkClick r:id="" action="ppaction://media"/>
            <a:extLst>
              <a:ext uri="{FF2B5EF4-FFF2-40B4-BE49-F238E27FC236}">
                <a16:creationId xmlns:a16="http://schemas.microsoft.com/office/drawing/2014/main" id="{02990C7B-511D-6B83-F173-9845C1625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1375" y="920417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8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7"/>
          <p:cNvGrpSpPr/>
          <p:nvPr/>
        </p:nvGrpSpPr>
        <p:grpSpPr>
          <a:xfrm>
            <a:off x="-571402" y="-2859528"/>
            <a:ext cx="18743684" cy="18738744"/>
            <a:chOff x="0" y="0"/>
            <a:chExt cx="24991578" cy="24984992"/>
          </a:xfrm>
        </p:grpSpPr>
        <p:pic>
          <p:nvPicPr>
            <p:cNvPr id="347" name="Google Shape;347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7"/>
          <p:cNvGrpSpPr/>
          <p:nvPr/>
        </p:nvGrpSpPr>
        <p:grpSpPr>
          <a:xfrm>
            <a:off x="2112027" y="575668"/>
            <a:ext cx="6574410" cy="5121927"/>
            <a:chOff x="0" y="-28575"/>
            <a:chExt cx="1079973" cy="841375"/>
          </a:xfrm>
        </p:grpSpPr>
        <p:sp>
          <p:nvSpPr>
            <p:cNvPr id="352" name="Google Shape;352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7"/>
          <p:cNvGrpSpPr/>
          <p:nvPr/>
        </p:nvGrpSpPr>
        <p:grpSpPr>
          <a:xfrm>
            <a:off x="2112027" y="5160766"/>
            <a:ext cx="6574410" cy="5121927"/>
            <a:chOff x="0" y="-28575"/>
            <a:chExt cx="1079973" cy="841375"/>
          </a:xfrm>
        </p:grpSpPr>
        <p:sp>
          <p:nvSpPr>
            <p:cNvPr id="355" name="Google Shape;355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7"/>
          <p:cNvGrpSpPr/>
          <p:nvPr/>
        </p:nvGrpSpPr>
        <p:grpSpPr>
          <a:xfrm>
            <a:off x="9620612" y="575668"/>
            <a:ext cx="6574410" cy="5121927"/>
            <a:chOff x="0" y="-28575"/>
            <a:chExt cx="1079973" cy="841375"/>
          </a:xfrm>
        </p:grpSpPr>
        <p:sp>
          <p:nvSpPr>
            <p:cNvPr id="358" name="Google Shape;358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7"/>
          <p:cNvGrpSpPr/>
          <p:nvPr/>
        </p:nvGrpSpPr>
        <p:grpSpPr>
          <a:xfrm>
            <a:off x="9620612" y="5160766"/>
            <a:ext cx="6574410" cy="5121927"/>
            <a:chOff x="0" y="-28575"/>
            <a:chExt cx="1079973" cy="841375"/>
          </a:xfrm>
        </p:grpSpPr>
        <p:sp>
          <p:nvSpPr>
            <p:cNvPr id="361" name="Google Shape;361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7"/>
          <p:cNvSpPr txBox="1"/>
          <p:nvPr/>
        </p:nvSpPr>
        <p:spPr>
          <a:xfrm>
            <a:off x="-214694" y="-132615"/>
            <a:ext cx="7404567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AC74F8"/>
                </a:solidFill>
                <a:latin typeface="Josefin Sans"/>
                <a:sym typeface="Josefin Sans"/>
              </a:rPr>
              <a:t>Solid Modeled Parts </a:t>
            </a:r>
            <a:endParaRPr lang="en-US" sz="5400"/>
          </a:p>
        </p:txBody>
      </p: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FE1A796E-D68F-25D9-9D84-39DC8E7DD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309587" y="742643"/>
            <a:ext cx="3985373" cy="4316502"/>
          </a:xfrm>
          <a:prstGeom prst="rect">
            <a:avLst/>
          </a:prstGeom>
        </p:spPr>
      </p:pic>
      <p:pic>
        <p:nvPicPr>
          <p:cNvPr id="5" name="Picture 4" descr="A picture containing text, sky, sign&#10;&#10;Description automatically generated">
            <a:extLst>
              <a:ext uri="{FF2B5EF4-FFF2-40B4-BE49-F238E27FC236}">
                <a16:creationId xmlns:a16="http://schemas.microsoft.com/office/drawing/2014/main" id="{F7D8FAA0-B3A4-74DD-7AE6-FB5AD390D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7002" y="5807379"/>
            <a:ext cx="6284460" cy="3108386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48DDF85-7E04-2518-E6C3-9D33DCCC7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979" y="1000600"/>
            <a:ext cx="5729075" cy="380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B2F7CD7-D517-003C-D2BF-C6E9B286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940" y="5492435"/>
            <a:ext cx="5385323" cy="379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80;p7">
            <a:extLst>
              <a:ext uri="{FF2B5EF4-FFF2-40B4-BE49-F238E27FC236}">
                <a16:creationId xmlns:a16="http://schemas.microsoft.com/office/drawing/2014/main" id="{4B4806F7-3B93-8D77-98B6-C92759D75A07}"/>
              </a:ext>
            </a:extLst>
          </p:cNvPr>
          <p:cNvSpPr txBox="1"/>
          <p:nvPr/>
        </p:nvSpPr>
        <p:spPr>
          <a:xfrm>
            <a:off x="4192955" y="4403386"/>
            <a:ext cx="2412555" cy="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2450" b="1">
                <a:solidFill>
                  <a:srgbClr val="AC74F8"/>
                </a:solidFill>
                <a:latin typeface="Josefin Sans"/>
                <a:sym typeface="Josefin Sans"/>
              </a:rPr>
              <a:t>Pencil Gripper </a:t>
            </a:r>
            <a:endParaRPr lang="en-US"/>
          </a:p>
        </p:txBody>
      </p:sp>
      <p:sp>
        <p:nvSpPr>
          <p:cNvPr id="7" name="Google Shape;380;p7">
            <a:extLst>
              <a:ext uri="{FF2B5EF4-FFF2-40B4-BE49-F238E27FC236}">
                <a16:creationId xmlns:a16="http://schemas.microsoft.com/office/drawing/2014/main" id="{1D55F94F-D810-8CEE-7F95-6D8982FE333A}"/>
              </a:ext>
            </a:extLst>
          </p:cNvPr>
          <p:cNvSpPr txBox="1"/>
          <p:nvPr/>
        </p:nvSpPr>
        <p:spPr>
          <a:xfrm>
            <a:off x="3924014" y="9025812"/>
            <a:ext cx="2950437" cy="49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0011"/>
              </a:lnSpc>
            </a:pPr>
            <a:r>
              <a:rPr lang="en-US" sz="2450" b="1">
                <a:solidFill>
                  <a:srgbClr val="AC74F8"/>
                </a:solidFill>
                <a:latin typeface="Josefin Sans"/>
                <a:sym typeface="Josefin Sans"/>
              </a:rPr>
              <a:t>Stencil: Go Gators!</a:t>
            </a:r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5BBF4D-E63C-800C-A80E-9ACC74C57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flipV="1">
            <a:off x="320321" y="9140174"/>
            <a:ext cx="996380" cy="996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7"/>
          <p:cNvGrpSpPr/>
          <p:nvPr/>
        </p:nvGrpSpPr>
        <p:grpSpPr>
          <a:xfrm>
            <a:off x="-571402" y="-2859528"/>
            <a:ext cx="18743683" cy="18738744"/>
            <a:chOff x="0" y="0"/>
            <a:chExt cx="24991578" cy="24984992"/>
          </a:xfrm>
        </p:grpSpPr>
        <p:pic>
          <p:nvPicPr>
            <p:cNvPr id="347" name="Google Shape;347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7"/>
          <p:cNvGrpSpPr/>
          <p:nvPr/>
        </p:nvGrpSpPr>
        <p:grpSpPr>
          <a:xfrm>
            <a:off x="2112027" y="575668"/>
            <a:ext cx="6574410" cy="5121927"/>
            <a:chOff x="0" y="-28575"/>
            <a:chExt cx="1079973" cy="841375"/>
          </a:xfrm>
        </p:grpSpPr>
        <p:sp>
          <p:nvSpPr>
            <p:cNvPr id="352" name="Google Shape;352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7"/>
          <p:cNvGrpSpPr/>
          <p:nvPr/>
        </p:nvGrpSpPr>
        <p:grpSpPr>
          <a:xfrm>
            <a:off x="2112027" y="5160766"/>
            <a:ext cx="6574410" cy="5121927"/>
            <a:chOff x="0" y="-28575"/>
            <a:chExt cx="1079973" cy="841375"/>
          </a:xfrm>
        </p:grpSpPr>
        <p:sp>
          <p:nvSpPr>
            <p:cNvPr id="355" name="Google Shape;355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7"/>
          <p:cNvGrpSpPr/>
          <p:nvPr/>
        </p:nvGrpSpPr>
        <p:grpSpPr>
          <a:xfrm>
            <a:off x="9620612" y="575668"/>
            <a:ext cx="6574410" cy="5121927"/>
            <a:chOff x="0" y="-28575"/>
            <a:chExt cx="1079973" cy="841375"/>
          </a:xfrm>
        </p:grpSpPr>
        <p:sp>
          <p:nvSpPr>
            <p:cNvPr id="358" name="Google Shape;358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7"/>
          <p:cNvGrpSpPr/>
          <p:nvPr/>
        </p:nvGrpSpPr>
        <p:grpSpPr>
          <a:xfrm>
            <a:off x="9620612" y="5160766"/>
            <a:ext cx="6574410" cy="5121927"/>
            <a:chOff x="0" y="-28575"/>
            <a:chExt cx="1079973" cy="841375"/>
          </a:xfrm>
        </p:grpSpPr>
        <p:sp>
          <p:nvSpPr>
            <p:cNvPr id="361" name="Google Shape;361;p7"/>
            <p:cNvSpPr/>
            <p:nvPr/>
          </p:nvSpPr>
          <p:spPr>
            <a:xfrm>
              <a:off x="0" y="0"/>
              <a:ext cx="1079973" cy="690368"/>
            </a:xfrm>
            <a:custGeom>
              <a:avLst/>
              <a:gdLst/>
              <a:ahLst/>
              <a:cxnLst/>
              <a:rect l="l" t="t" r="r" b="b"/>
              <a:pathLst>
                <a:path w="1079973" h="690368" extrusionOk="0">
                  <a:moveTo>
                    <a:pt x="17664" y="0"/>
                  </a:moveTo>
                  <a:lnTo>
                    <a:pt x="1062309" y="0"/>
                  </a:lnTo>
                  <a:cubicBezTo>
                    <a:pt x="1072065" y="0"/>
                    <a:pt x="1079973" y="7908"/>
                    <a:pt x="1079973" y="17664"/>
                  </a:cubicBezTo>
                  <a:lnTo>
                    <a:pt x="1079973" y="672704"/>
                  </a:lnTo>
                  <a:cubicBezTo>
                    <a:pt x="1079973" y="682459"/>
                    <a:pt x="1072065" y="690368"/>
                    <a:pt x="1062309" y="690368"/>
                  </a:cubicBezTo>
                  <a:lnTo>
                    <a:pt x="17664" y="690368"/>
                  </a:lnTo>
                  <a:cubicBezTo>
                    <a:pt x="12979" y="690368"/>
                    <a:pt x="8486" y="688507"/>
                    <a:pt x="5174" y="685194"/>
                  </a:cubicBezTo>
                  <a:cubicBezTo>
                    <a:pt x="1861" y="681882"/>
                    <a:pt x="0" y="677389"/>
                    <a:pt x="0" y="672704"/>
                  </a:cubicBezTo>
                  <a:lnTo>
                    <a:pt x="0" y="17664"/>
                  </a:lnTo>
                  <a:cubicBezTo>
                    <a:pt x="0" y="7908"/>
                    <a:pt x="7908" y="0"/>
                    <a:pt x="17664" y="0"/>
                  </a:cubicBezTo>
                  <a:close/>
                </a:path>
              </a:pathLst>
            </a:custGeom>
            <a:solidFill>
              <a:srgbClr val="C1EBE6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350" tIns="73350" rIns="73350" bIns="7335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7"/>
          <p:cNvSpPr txBox="1"/>
          <p:nvPr/>
        </p:nvSpPr>
        <p:spPr>
          <a:xfrm>
            <a:off x="-214694" y="-132615"/>
            <a:ext cx="7404567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AC74F8"/>
                </a:solidFill>
                <a:latin typeface="Josefin Sans"/>
                <a:sym typeface="Josefin Sans"/>
              </a:rPr>
              <a:t>Solid Modeled Parts </a:t>
            </a:r>
            <a:endParaRPr lang="en-US" sz="5400"/>
          </a:p>
        </p:txBody>
      </p:sp>
      <p:pic>
        <p:nvPicPr>
          <p:cNvPr id="7" name="Picture 6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79DD8F1-002B-C460-6A91-B3D0AFEDD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6979" y="913872"/>
            <a:ext cx="5780322" cy="3940365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5F339FB-7067-9CFA-8509-19A5E9DF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17" y="1092387"/>
            <a:ext cx="6244087" cy="340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, whiteboard&#10;&#10;Description automatically generated">
            <a:extLst>
              <a:ext uri="{FF2B5EF4-FFF2-40B4-BE49-F238E27FC236}">
                <a16:creationId xmlns:a16="http://schemas.microsoft.com/office/drawing/2014/main" id="{1583D9E0-DBD6-F278-D520-79C455312F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2027" y="6405878"/>
            <a:ext cx="6574410" cy="2011600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3F7E5AE-EF1E-1B82-E807-3A5A61D88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91"/>
          <a:stretch/>
        </p:blipFill>
        <p:spPr bwMode="auto">
          <a:xfrm>
            <a:off x="10191252" y="5559336"/>
            <a:ext cx="5653178" cy="363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8F463D-80EA-A40B-519E-AB3CE933858F}"/>
              </a:ext>
            </a:extLst>
          </p:cNvPr>
          <p:cNvSpPr txBox="1"/>
          <p:nvPr/>
        </p:nvSpPr>
        <p:spPr>
          <a:xfrm>
            <a:off x="3660576" y="8620988"/>
            <a:ext cx="5165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9933FF"/>
                </a:solidFill>
                <a:latin typeface="Josefin Sans Bold" panose="020B0604020202020204" pitchFamily="2" charset="0"/>
              </a:rPr>
              <a:t>Stencil Holders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95137-43E9-760F-F5F9-BA45DF9F2941}"/>
              </a:ext>
            </a:extLst>
          </p:cNvPr>
          <p:cNvSpPr txBox="1"/>
          <p:nvPr/>
        </p:nvSpPr>
        <p:spPr>
          <a:xfrm>
            <a:off x="3868615" y="4214816"/>
            <a:ext cx="2836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9933FF"/>
                </a:solidFill>
                <a:latin typeface="Josefin Sans Bold" pitchFamily="2" charset="0"/>
              </a:rPr>
              <a:t>there stencil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000C0C-D1C4-E1AC-97C6-CD8E5FCCFB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0554" y="9205763"/>
            <a:ext cx="910492" cy="9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4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8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408" name="Google Shape;408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" name="Google Shape;412;p8"/>
          <p:cNvGrpSpPr/>
          <p:nvPr/>
        </p:nvGrpSpPr>
        <p:grpSpPr>
          <a:xfrm>
            <a:off x="905364" y="2723019"/>
            <a:ext cx="5005040" cy="6619715"/>
            <a:chOff x="0" y="0"/>
            <a:chExt cx="6673387" cy="8826287"/>
          </a:xfrm>
        </p:grpSpPr>
        <p:grpSp>
          <p:nvGrpSpPr>
            <p:cNvPr id="413" name="Google Shape;413;p8"/>
            <p:cNvGrpSpPr/>
            <p:nvPr/>
          </p:nvGrpSpPr>
          <p:grpSpPr>
            <a:xfrm>
              <a:off x="0" y="511429"/>
              <a:ext cx="6673387" cy="8314858"/>
              <a:chOff x="0" y="-28575"/>
              <a:chExt cx="822174" cy="1024406"/>
            </a:xfrm>
          </p:grpSpPr>
          <p:sp>
            <p:nvSpPr>
              <p:cNvPr id="414" name="Google Shape;414;p8"/>
              <p:cNvSpPr/>
              <p:nvPr/>
            </p:nvSpPr>
            <p:spPr>
              <a:xfrm>
                <a:off x="0" y="0"/>
                <a:ext cx="822174" cy="995831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995831" extrusionOk="0">
                    <a:moveTo>
                      <a:pt x="23202" y="0"/>
                    </a:moveTo>
                    <a:lnTo>
                      <a:pt x="798971" y="0"/>
                    </a:lnTo>
                    <a:cubicBezTo>
                      <a:pt x="805125" y="0"/>
                      <a:pt x="811027" y="2445"/>
                      <a:pt x="815378" y="6796"/>
                    </a:cubicBezTo>
                    <a:cubicBezTo>
                      <a:pt x="819729" y="11147"/>
                      <a:pt x="822174" y="17049"/>
                      <a:pt x="822174" y="23202"/>
                    </a:cubicBezTo>
                    <a:lnTo>
                      <a:pt x="822174" y="972629"/>
                    </a:lnTo>
                    <a:cubicBezTo>
                      <a:pt x="822174" y="985443"/>
                      <a:pt x="811786" y="995831"/>
                      <a:pt x="798971" y="995831"/>
                    </a:cubicBezTo>
                    <a:lnTo>
                      <a:pt x="23202" y="995831"/>
                    </a:lnTo>
                    <a:cubicBezTo>
                      <a:pt x="10388" y="995831"/>
                      <a:pt x="0" y="985443"/>
                      <a:pt x="0" y="972629"/>
                    </a:cubicBezTo>
                    <a:lnTo>
                      <a:pt x="0" y="23202"/>
                    </a:lnTo>
                    <a:cubicBezTo>
                      <a:pt x="0" y="10388"/>
                      <a:pt x="10388" y="0"/>
                      <a:pt x="23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p8"/>
            <p:cNvGrpSpPr/>
            <p:nvPr/>
          </p:nvGrpSpPr>
          <p:grpSpPr>
            <a:xfrm>
              <a:off x="2433159" y="0"/>
              <a:ext cx="1642622" cy="1642622"/>
              <a:chOff x="0" y="0"/>
              <a:chExt cx="812800" cy="812800"/>
            </a:xfrm>
          </p:grpSpPr>
          <p:sp>
            <p:nvSpPr>
              <p:cNvPr id="417" name="Google Shape;417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2777521" y="426851"/>
              <a:ext cx="926569" cy="779851"/>
              <a:chOff x="-33680" y="-8369"/>
              <a:chExt cx="854946" cy="719569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2" name="Google Shape;422;p8"/>
          <p:cNvGrpSpPr/>
          <p:nvPr/>
        </p:nvGrpSpPr>
        <p:grpSpPr>
          <a:xfrm>
            <a:off x="6641480" y="2723019"/>
            <a:ext cx="5005040" cy="6619715"/>
            <a:chOff x="0" y="0"/>
            <a:chExt cx="6673387" cy="8826287"/>
          </a:xfrm>
        </p:grpSpPr>
        <p:grpSp>
          <p:nvGrpSpPr>
            <p:cNvPr id="423" name="Google Shape;423;p8"/>
            <p:cNvGrpSpPr/>
            <p:nvPr/>
          </p:nvGrpSpPr>
          <p:grpSpPr>
            <a:xfrm>
              <a:off x="0" y="511429"/>
              <a:ext cx="6673387" cy="8314858"/>
              <a:chOff x="0" y="-28575"/>
              <a:chExt cx="822174" cy="1024406"/>
            </a:xfrm>
          </p:grpSpPr>
          <p:sp>
            <p:nvSpPr>
              <p:cNvPr id="424" name="Google Shape;424;p8"/>
              <p:cNvSpPr/>
              <p:nvPr/>
            </p:nvSpPr>
            <p:spPr>
              <a:xfrm>
                <a:off x="0" y="0"/>
                <a:ext cx="822174" cy="995831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995831" extrusionOk="0">
                    <a:moveTo>
                      <a:pt x="23202" y="0"/>
                    </a:moveTo>
                    <a:lnTo>
                      <a:pt x="798971" y="0"/>
                    </a:lnTo>
                    <a:cubicBezTo>
                      <a:pt x="805125" y="0"/>
                      <a:pt x="811027" y="2445"/>
                      <a:pt x="815378" y="6796"/>
                    </a:cubicBezTo>
                    <a:cubicBezTo>
                      <a:pt x="819729" y="11147"/>
                      <a:pt x="822174" y="17049"/>
                      <a:pt x="822174" y="23202"/>
                    </a:cubicBezTo>
                    <a:lnTo>
                      <a:pt x="822174" y="972629"/>
                    </a:lnTo>
                    <a:cubicBezTo>
                      <a:pt x="822174" y="985443"/>
                      <a:pt x="811786" y="995831"/>
                      <a:pt x="798971" y="995831"/>
                    </a:cubicBezTo>
                    <a:lnTo>
                      <a:pt x="23202" y="995831"/>
                    </a:lnTo>
                    <a:cubicBezTo>
                      <a:pt x="10388" y="995831"/>
                      <a:pt x="0" y="985443"/>
                      <a:pt x="0" y="972629"/>
                    </a:cubicBezTo>
                    <a:lnTo>
                      <a:pt x="0" y="23202"/>
                    </a:lnTo>
                    <a:cubicBezTo>
                      <a:pt x="0" y="10388"/>
                      <a:pt x="10388" y="0"/>
                      <a:pt x="23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" name="Google Shape;426;p8"/>
            <p:cNvGrpSpPr/>
            <p:nvPr/>
          </p:nvGrpSpPr>
          <p:grpSpPr>
            <a:xfrm>
              <a:off x="2433159" y="0"/>
              <a:ext cx="1642622" cy="1642622"/>
              <a:chOff x="0" y="0"/>
              <a:chExt cx="812800" cy="812800"/>
            </a:xfrm>
          </p:grpSpPr>
          <p:sp>
            <p:nvSpPr>
              <p:cNvPr id="427" name="Google Shape;427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2777521" y="426851"/>
              <a:ext cx="926569" cy="779851"/>
              <a:chOff x="-33680" y="-8369"/>
              <a:chExt cx="854946" cy="719569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33" name="Google Shape;433;p8"/>
          <p:cNvSpPr txBox="1"/>
          <p:nvPr/>
        </p:nvSpPr>
        <p:spPr>
          <a:xfrm>
            <a:off x="6828455" y="4202937"/>
            <a:ext cx="4483797" cy="3462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500" b="1">
                <a:solidFill>
                  <a:srgbClr val="AC74F8"/>
                </a:solidFill>
                <a:latin typeface="Josefin Sans"/>
                <a:sym typeface="Josefin Sans"/>
              </a:rPr>
              <a:t>Portable </a:t>
            </a:r>
          </a:p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500" b="1">
                <a:solidFill>
                  <a:srgbClr val="AC74F8"/>
                </a:solidFill>
                <a:latin typeface="Josefin Sans"/>
                <a:sym typeface="Josefin Sans"/>
              </a:rPr>
              <a:t>Durability </a:t>
            </a:r>
          </a:p>
          <a:p>
            <a:pPr marL="457200" indent="-4572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500" b="1">
                <a:solidFill>
                  <a:srgbClr val="AC74F8"/>
                </a:solidFill>
                <a:latin typeface="Josefin Sans"/>
                <a:sym typeface="Josefin Sans"/>
              </a:rPr>
              <a:t>Waterproof</a:t>
            </a:r>
          </a:p>
          <a:p>
            <a:pPr marL="457200" indent="-457200" algn="ctr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grpSp>
        <p:nvGrpSpPr>
          <p:cNvPr id="434" name="Google Shape;434;p8"/>
          <p:cNvGrpSpPr/>
          <p:nvPr/>
        </p:nvGrpSpPr>
        <p:grpSpPr>
          <a:xfrm>
            <a:off x="12394140" y="2723019"/>
            <a:ext cx="5005040" cy="6619715"/>
            <a:chOff x="0" y="0"/>
            <a:chExt cx="6673387" cy="8826287"/>
          </a:xfrm>
        </p:grpSpPr>
        <p:grpSp>
          <p:nvGrpSpPr>
            <p:cNvPr id="435" name="Google Shape;435;p8"/>
            <p:cNvGrpSpPr/>
            <p:nvPr/>
          </p:nvGrpSpPr>
          <p:grpSpPr>
            <a:xfrm>
              <a:off x="0" y="511429"/>
              <a:ext cx="6673387" cy="8314858"/>
              <a:chOff x="0" y="-28575"/>
              <a:chExt cx="822174" cy="1024406"/>
            </a:xfrm>
          </p:grpSpPr>
          <p:sp>
            <p:nvSpPr>
              <p:cNvPr id="436" name="Google Shape;436;p8"/>
              <p:cNvSpPr/>
              <p:nvPr/>
            </p:nvSpPr>
            <p:spPr>
              <a:xfrm>
                <a:off x="0" y="0"/>
                <a:ext cx="822174" cy="995831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995831" extrusionOk="0">
                    <a:moveTo>
                      <a:pt x="23202" y="0"/>
                    </a:moveTo>
                    <a:lnTo>
                      <a:pt x="798971" y="0"/>
                    </a:lnTo>
                    <a:cubicBezTo>
                      <a:pt x="805125" y="0"/>
                      <a:pt x="811027" y="2445"/>
                      <a:pt x="815378" y="6796"/>
                    </a:cubicBezTo>
                    <a:cubicBezTo>
                      <a:pt x="819729" y="11147"/>
                      <a:pt x="822174" y="17049"/>
                      <a:pt x="822174" y="23202"/>
                    </a:cubicBezTo>
                    <a:lnTo>
                      <a:pt x="822174" y="972629"/>
                    </a:lnTo>
                    <a:cubicBezTo>
                      <a:pt x="822174" y="985443"/>
                      <a:pt x="811786" y="995831"/>
                      <a:pt x="798971" y="995831"/>
                    </a:cubicBezTo>
                    <a:lnTo>
                      <a:pt x="23202" y="995831"/>
                    </a:lnTo>
                    <a:cubicBezTo>
                      <a:pt x="10388" y="995831"/>
                      <a:pt x="0" y="985443"/>
                      <a:pt x="0" y="972629"/>
                    </a:cubicBezTo>
                    <a:lnTo>
                      <a:pt x="0" y="23202"/>
                    </a:lnTo>
                    <a:cubicBezTo>
                      <a:pt x="0" y="10388"/>
                      <a:pt x="10388" y="0"/>
                      <a:pt x="23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8"/>
            <p:cNvGrpSpPr/>
            <p:nvPr/>
          </p:nvGrpSpPr>
          <p:grpSpPr>
            <a:xfrm>
              <a:off x="2433159" y="0"/>
              <a:ext cx="1642622" cy="1642622"/>
              <a:chOff x="0" y="0"/>
              <a:chExt cx="812800" cy="812800"/>
            </a:xfrm>
          </p:grpSpPr>
          <p:sp>
            <p:nvSpPr>
              <p:cNvPr id="439" name="Google Shape;439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8"/>
            <p:cNvGrpSpPr/>
            <p:nvPr/>
          </p:nvGrpSpPr>
          <p:grpSpPr>
            <a:xfrm>
              <a:off x="2777521" y="426851"/>
              <a:ext cx="926569" cy="779851"/>
              <a:chOff x="-33680" y="-8369"/>
              <a:chExt cx="854946" cy="719569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5" name="Google Shape;445;p8"/>
          <p:cNvSpPr txBox="1"/>
          <p:nvPr/>
        </p:nvSpPr>
        <p:spPr>
          <a:xfrm>
            <a:off x="12627300" y="4338557"/>
            <a:ext cx="448165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500" b="1">
                <a:solidFill>
                  <a:srgbClr val="9933FF"/>
                </a:solidFill>
                <a:latin typeface="Josefin Sans" pitchFamily="2" charset="0"/>
              </a:rPr>
              <a:t>Springs </a:t>
            </a: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500" b="1">
                <a:solidFill>
                  <a:srgbClr val="9933FF"/>
                </a:solidFill>
                <a:latin typeface="Josefin Sans" pitchFamily="2" charset="0"/>
              </a:rPr>
              <a:t>Optimal pressure</a:t>
            </a:r>
          </a:p>
        </p:txBody>
      </p:sp>
      <p:pic>
        <p:nvPicPr>
          <p:cNvPr id="447" name="Google Shape;44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1974" y="7790721"/>
            <a:ext cx="1324103" cy="13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144617" y="7868761"/>
            <a:ext cx="1940825" cy="116802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8"/>
          <p:cNvSpPr txBox="1"/>
          <p:nvPr/>
        </p:nvSpPr>
        <p:spPr>
          <a:xfrm>
            <a:off x="907869" y="1061748"/>
            <a:ext cx="16472263" cy="10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6600" b="1">
                <a:solidFill>
                  <a:srgbClr val="AC74F8"/>
                </a:solidFill>
                <a:latin typeface="Josefin Sans"/>
                <a:sym typeface="Josefin Sans"/>
              </a:rPr>
              <a:t>Design Limitations</a:t>
            </a:r>
            <a:endParaRPr lang="en-US"/>
          </a:p>
        </p:txBody>
      </p:sp>
      <p:sp>
        <p:nvSpPr>
          <p:cNvPr id="451" name="Google Shape;451;p8"/>
          <p:cNvSpPr txBox="1"/>
          <p:nvPr/>
        </p:nvSpPr>
        <p:spPr>
          <a:xfrm>
            <a:off x="984402" y="4312932"/>
            <a:ext cx="4723628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b="1">
                <a:solidFill>
                  <a:srgbClr val="AC74F8"/>
                </a:solidFill>
                <a:latin typeface="Josefin Sans"/>
              </a:rPr>
              <a:t>Whiteboard and buttons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b="1">
                <a:solidFill>
                  <a:srgbClr val="AC74F8"/>
                </a:solidFill>
                <a:latin typeface="Josefin Sans"/>
              </a:rPr>
              <a:t>3D printed parts- </a:t>
            </a:r>
            <a:r>
              <a:rPr lang="en-US" sz="3500" b="1" err="1">
                <a:solidFill>
                  <a:srgbClr val="AC74F8"/>
                </a:solidFill>
                <a:latin typeface="Josefin Sans"/>
              </a:rPr>
              <a:t>Handgripper</a:t>
            </a:r>
            <a:r>
              <a:rPr lang="en-US" sz="3500" b="1">
                <a:solidFill>
                  <a:srgbClr val="AC74F8"/>
                </a:solidFill>
                <a:latin typeface="Josefin Sans"/>
              </a:rPr>
              <a:t>  </a:t>
            </a:r>
            <a:endParaRPr lang="en-US"/>
          </a:p>
        </p:txBody>
      </p:sp>
      <p:pic>
        <p:nvPicPr>
          <p:cNvPr id="4" name="Google Shape;1400;p24">
            <a:extLst>
              <a:ext uri="{FF2B5EF4-FFF2-40B4-BE49-F238E27FC236}">
                <a16:creationId xmlns:a16="http://schemas.microsoft.com/office/drawing/2014/main" id="{6CF7361C-CCAC-3813-F518-73B569180D6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105431" y="7940734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8">
            <a:hlinkClick r:id="" action="ppaction://media"/>
            <a:extLst>
              <a:ext uri="{FF2B5EF4-FFF2-40B4-BE49-F238E27FC236}">
                <a16:creationId xmlns:a16="http://schemas.microsoft.com/office/drawing/2014/main" id="{D039D4B6-1D35-7C65-F874-346DB5BA9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631" y="933708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4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9"/>
          <p:cNvGrpSpPr/>
          <p:nvPr/>
        </p:nvGrpSpPr>
        <p:grpSpPr>
          <a:xfrm>
            <a:off x="-384373" y="-2881614"/>
            <a:ext cx="18743683" cy="18738744"/>
            <a:chOff x="0" y="0"/>
            <a:chExt cx="24991578" cy="24984992"/>
          </a:xfrm>
        </p:grpSpPr>
        <p:pic>
          <p:nvPicPr>
            <p:cNvPr id="457" name="Google Shape;457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" name="Google Shape;461;p9"/>
          <p:cNvGrpSpPr/>
          <p:nvPr/>
        </p:nvGrpSpPr>
        <p:grpSpPr>
          <a:xfrm>
            <a:off x="1028700" y="561268"/>
            <a:ext cx="16230600" cy="8822691"/>
            <a:chOff x="0" y="-214270"/>
            <a:chExt cx="21640800" cy="11763587"/>
          </a:xfrm>
        </p:grpSpPr>
        <p:grpSp>
          <p:nvGrpSpPr>
            <p:cNvPr id="462" name="Google Shape;462;p9"/>
            <p:cNvGrpSpPr/>
            <p:nvPr/>
          </p:nvGrpSpPr>
          <p:grpSpPr>
            <a:xfrm>
              <a:off x="0" y="-214270"/>
              <a:ext cx="21640800" cy="11763587"/>
              <a:chOff x="0" y="-28575"/>
              <a:chExt cx="2886014" cy="1568790"/>
            </a:xfrm>
          </p:grpSpPr>
          <p:sp>
            <p:nvSpPr>
              <p:cNvPr id="463" name="Google Shape;463;p9"/>
              <p:cNvSpPr/>
              <p:nvPr/>
            </p:nvSpPr>
            <p:spPr>
              <a:xfrm>
                <a:off x="0" y="0"/>
                <a:ext cx="2886014" cy="1540215"/>
              </a:xfrm>
              <a:custGeom>
                <a:avLst/>
                <a:gdLst/>
                <a:ahLst/>
                <a:cxnLst/>
                <a:rect l="l" t="t" r="r" b="b"/>
                <a:pathLst>
                  <a:path w="2886014" h="1540215" extrusionOk="0">
                    <a:moveTo>
                      <a:pt x="8801" y="0"/>
                    </a:moveTo>
                    <a:lnTo>
                      <a:pt x="2877213" y="0"/>
                    </a:lnTo>
                    <a:cubicBezTo>
                      <a:pt x="2879547" y="0"/>
                      <a:pt x="2881786" y="927"/>
                      <a:pt x="2883436" y="2578"/>
                    </a:cubicBezTo>
                    <a:cubicBezTo>
                      <a:pt x="2885087" y="4228"/>
                      <a:pt x="2886014" y="6467"/>
                      <a:pt x="2886014" y="8801"/>
                    </a:cubicBezTo>
                    <a:lnTo>
                      <a:pt x="2886014" y="1531414"/>
                    </a:lnTo>
                    <a:cubicBezTo>
                      <a:pt x="2886014" y="1533748"/>
                      <a:pt x="2885087" y="1535987"/>
                      <a:pt x="2883436" y="1537637"/>
                    </a:cubicBezTo>
                    <a:cubicBezTo>
                      <a:pt x="2881786" y="1539288"/>
                      <a:pt x="2879547" y="1540215"/>
                      <a:pt x="2877213" y="1540215"/>
                    </a:cubicBezTo>
                    <a:lnTo>
                      <a:pt x="8801" y="1540215"/>
                    </a:lnTo>
                    <a:cubicBezTo>
                      <a:pt x="6467" y="1540215"/>
                      <a:pt x="4228" y="1539288"/>
                      <a:pt x="2578" y="1537637"/>
                    </a:cubicBezTo>
                    <a:cubicBezTo>
                      <a:pt x="927" y="1535987"/>
                      <a:pt x="0" y="1533748"/>
                      <a:pt x="0" y="1531414"/>
                    </a:cubicBezTo>
                    <a:lnTo>
                      <a:pt x="0" y="8801"/>
                    </a:lnTo>
                    <a:cubicBezTo>
                      <a:pt x="0" y="6467"/>
                      <a:pt x="927" y="4228"/>
                      <a:pt x="2578" y="2578"/>
                    </a:cubicBezTo>
                    <a:cubicBezTo>
                      <a:pt x="4228" y="927"/>
                      <a:pt x="6467" y="0"/>
                      <a:pt x="8801" y="0"/>
                    </a:cubicBezTo>
                    <a:close/>
                  </a:path>
                </a:pathLst>
              </a:custGeom>
              <a:solidFill>
                <a:srgbClr val="FEEBD4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9625" tIns="59625" rIns="59625" bIns="596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65" name="Google Shape;465;p9"/>
            <p:cNvCxnSpPr/>
            <p:nvPr/>
          </p:nvCxnSpPr>
          <p:spPr>
            <a:xfrm>
              <a:off x="35259" y="1544349"/>
              <a:ext cx="21605541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6" name="Google Shape;466;p9"/>
            <p:cNvCxnSpPr/>
            <p:nvPr/>
          </p:nvCxnSpPr>
          <p:spPr>
            <a:xfrm rot="5400000">
              <a:off x="16038585" y="6487744"/>
              <a:ext cx="9988391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7" name="Google Shape;467;p9"/>
            <p:cNvCxnSpPr/>
            <p:nvPr/>
          </p:nvCxnSpPr>
          <p:spPr>
            <a:xfrm>
              <a:off x="18428714" y="778457"/>
              <a:ext cx="650193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8" name="Google Shape;468;p9"/>
            <p:cNvCxnSpPr/>
            <p:nvPr/>
          </p:nvCxnSpPr>
          <p:spPr>
            <a:xfrm rot="2700000">
              <a:off x="20379024" y="800163"/>
              <a:ext cx="650397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9" name="Google Shape;469;p9"/>
            <p:cNvCxnSpPr/>
            <p:nvPr/>
          </p:nvCxnSpPr>
          <p:spPr>
            <a:xfrm rot="8100000">
              <a:off x="20378880" y="800163"/>
              <a:ext cx="650397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0" name="Google Shape;470;p9"/>
            <p:cNvSpPr/>
            <p:nvPr/>
          </p:nvSpPr>
          <p:spPr>
            <a:xfrm>
              <a:off x="19515652" y="555008"/>
              <a:ext cx="459232" cy="459232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21232535" y="1802226"/>
              <a:ext cx="199331" cy="1516882"/>
            </a:xfrm>
            <a:custGeom>
              <a:avLst/>
              <a:gdLst/>
              <a:ahLst/>
              <a:cxnLst/>
              <a:rect l="l" t="t" r="r" b="b"/>
              <a:pathLst>
                <a:path w="39374" h="299631" extrusionOk="0">
                  <a:moveTo>
                    <a:pt x="19687" y="0"/>
                  </a:moveTo>
                  <a:lnTo>
                    <a:pt x="19687" y="0"/>
                  </a:lnTo>
                  <a:cubicBezTo>
                    <a:pt x="24908" y="0"/>
                    <a:pt x="29916" y="2074"/>
                    <a:pt x="33608" y="5766"/>
                  </a:cubicBezTo>
                  <a:cubicBezTo>
                    <a:pt x="37300" y="9458"/>
                    <a:pt x="39374" y="14466"/>
                    <a:pt x="39374" y="19687"/>
                  </a:cubicBezTo>
                  <a:lnTo>
                    <a:pt x="39374" y="279944"/>
                  </a:lnTo>
                  <a:cubicBezTo>
                    <a:pt x="39374" y="290817"/>
                    <a:pt x="30560" y="299631"/>
                    <a:pt x="19687" y="299631"/>
                  </a:cubicBezTo>
                  <a:lnTo>
                    <a:pt x="19687" y="299631"/>
                  </a:lnTo>
                  <a:cubicBezTo>
                    <a:pt x="8814" y="299631"/>
                    <a:pt x="0" y="290817"/>
                    <a:pt x="0" y="279944"/>
                  </a:cubicBezTo>
                  <a:lnTo>
                    <a:pt x="0" y="19687"/>
                  </a:lnTo>
                  <a:cubicBezTo>
                    <a:pt x="0" y="8814"/>
                    <a:pt x="8814" y="0"/>
                    <a:pt x="19687" y="0"/>
                  </a:cubicBezTo>
                  <a:close/>
                </a:path>
              </a:pathLst>
            </a:custGeom>
            <a:solidFill>
              <a:srgbClr val="AC7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73820" y="4004285"/>
            <a:ext cx="2145200" cy="22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79F2D3-5620-F1BE-83AC-9501819445FE}"/>
              </a:ext>
            </a:extLst>
          </p:cNvPr>
          <p:cNvSpPr txBox="1"/>
          <p:nvPr/>
        </p:nvSpPr>
        <p:spPr>
          <a:xfrm>
            <a:off x="1772286" y="1001586"/>
            <a:ext cx="529243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b="1">
                <a:solidFill>
                  <a:srgbClr val="9933FF"/>
                </a:solidFill>
                <a:latin typeface="Josefin Sans"/>
              </a:rPr>
              <a:t>References</a:t>
            </a:r>
            <a:endParaRPr lang="en-US" sz="4400" b="1">
              <a:solidFill>
                <a:srgbClr val="9933FF"/>
              </a:solidFill>
              <a:latin typeface="Josefin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FC1271-427D-2F1C-7BF0-BE869B503808}"/>
              </a:ext>
            </a:extLst>
          </p:cNvPr>
          <p:cNvSpPr txBox="1"/>
          <p:nvPr/>
        </p:nvSpPr>
        <p:spPr>
          <a:xfrm>
            <a:off x="3650784" y="1940951"/>
            <a:ext cx="13110881" cy="7994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>
                <a:solidFill>
                  <a:srgbClr val="30272E"/>
                </a:solidFill>
              </a:rPr>
              <a:t>"Creative Child" by Jose Mediavilla is marked with Public Domain Mark 1.0. To view the terms, visit </a:t>
            </a:r>
            <a:r>
              <a:rPr lang="en-US" sz="1350">
                <a:solidFill>
                  <a:srgbClr val="30272E"/>
                </a:solidFill>
                <a:hlinkClick r:id="rId7"/>
              </a:rPr>
              <a:t>https://creativecommons.org/publicdomain/mark/1.0//?ref=openverse</a:t>
            </a:r>
            <a:r>
              <a:rPr lang="en-US" sz="1350">
                <a:solidFill>
                  <a:srgbClr val="30272E"/>
                </a:solidFill>
              </a:rPr>
              <a:t>.</a:t>
            </a:r>
            <a:endParaRPr lang="en-US" sz="1350"/>
          </a:p>
          <a:p>
            <a:endParaRPr lang="en-US" sz="1350">
              <a:solidFill>
                <a:srgbClr val="30272E"/>
              </a:solidFill>
            </a:endParaRPr>
          </a:p>
          <a:p>
            <a:r>
              <a:rPr lang="en-US" sz="1350">
                <a:solidFill>
                  <a:srgbClr val="30272E"/>
                </a:solidFill>
              </a:rPr>
              <a:t>"DIG14026_074" by </a:t>
            </a:r>
            <a:r>
              <a:rPr lang="en-US" sz="1350" err="1">
                <a:solidFill>
                  <a:srgbClr val="30272E"/>
                </a:solidFill>
              </a:rPr>
              <a:t>LBJLibraryNow</a:t>
            </a:r>
            <a:r>
              <a:rPr lang="en-US" sz="1350">
                <a:solidFill>
                  <a:srgbClr val="30272E"/>
                </a:solidFill>
              </a:rPr>
              <a:t> is marked with Public Domain Mark 1.0. To view the terms, visit </a:t>
            </a:r>
            <a:r>
              <a:rPr lang="en-US" sz="1350">
                <a:solidFill>
                  <a:srgbClr val="30272E"/>
                </a:solidFill>
                <a:hlinkClick r:id="rId7"/>
              </a:rPr>
              <a:t>https://creativecommons.org/publicdomain/mark/1.0/?ref=openverse</a:t>
            </a:r>
            <a:r>
              <a:rPr lang="en-US" sz="1350">
                <a:solidFill>
                  <a:srgbClr val="30272E"/>
                </a:solidFill>
              </a:rPr>
              <a:t>.</a:t>
            </a:r>
            <a:endParaRPr lang="en-US" sz="1350"/>
          </a:p>
          <a:p>
            <a:endParaRPr lang="en-US" sz="1350">
              <a:solidFill>
                <a:srgbClr val="30272E"/>
              </a:solidFill>
            </a:endParaRPr>
          </a:p>
          <a:p>
            <a:r>
              <a:rPr lang="en-US" sz="1350"/>
              <a:t>Koziatek, S. M., &amp; Powell, N. J. (2003). Pencil Grips, legibility, and speed of fourth-graders’ writing in cursive. </a:t>
            </a:r>
            <a:r>
              <a:rPr lang="en-US" sz="1350" i="1"/>
              <a:t>The American Journal of Occupational Therapy</a:t>
            </a:r>
            <a:r>
              <a:rPr lang="en-US" sz="1350"/>
              <a:t>, </a:t>
            </a:r>
            <a:r>
              <a:rPr lang="en-US" sz="1350" i="1"/>
              <a:t>57</a:t>
            </a:r>
            <a:r>
              <a:rPr lang="en-US" sz="1350"/>
              <a:t>(3), 284–288. </a:t>
            </a:r>
            <a:r>
              <a:rPr lang="en-US" sz="1350">
                <a:solidFill>
                  <a:srgbClr val="0000FF"/>
                </a:solidFill>
                <a:hlinkClick r:id="rId8"/>
              </a:rPr>
              <a:t>https://doi.org/10.5014/ajot.57.3.284</a:t>
            </a:r>
            <a:endParaRPr lang="en-US" sz="1350">
              <a:solidFill>
                <a:srgbClr val="0000FF"/>
              </a:solidFill>
            </a:endParaRPr>
          </a:p>
          <a:p>
            <a:endParaRPr lang="en-US" sz="1350"/>
          </a:p>
          <a:p>
            <a:r>
              <a:rPr lang="en-US" sz="1350"/>
              <a:t>(G. Moore, personal communication, March 15, 2023)</a:t>
            </a:r>
          </a:p>
          <a:p>
            <a:endParaRPr lang="en-US" sz="1350"/>
          </a:p>
          <a:p>
            <a:r>
              <a:rPr lang="en-US" sz="1350">
                <a:solidFill>
                  <a:srgbClr val="30272E"/>
                </a:solidFill>
              </a:rPr>
              <a:t>"A sad lonely child sits on her bed, anxiety, illustration" is licensed under CC BY-NC 4.0. To view a copy of this license, visit https://creativecommons.org/licenses/by-nc/4.0/?ref=openverse.</a:t>
            </a:r>
            <a:endParaRPr lang="en-US" sz="1350"/>
          </a:p>
          <a:p>
            <a:endParaRPr lang="en-US" sz="1350">
              <a:solidFill>
                <a:srgbClr val="30272E"/>
              </a:solidFill>
            </a:endParaRPr>
          </a:p>
          <a:p>
            <a:r>
              <a:rPr lang="en-US" sz="1350">
                <a:solidFill>
                  <a:srgbClr val="30272E"/>
                </a:solidFill>
              </a:rPr>
              <a:t>"A-kid-drawing-or-writing" by </a:t>
            </a:r>
            <a:r>
              <a:rPr lang="en-US" sz="1350" err="1">
                <a:solidFill>
                  <a:srgbClr val="30272E"/>
                </a:solidFill>
              </a:rPr>
              <a:t>dotmatchbox</a:t>
            </a:r>
            <a:r>
              <a:rPr lang="en-US" sz="1350">
                <a:solidFill>
                  <a:srgbClr val="30272E"/>
                </a:solidFill>
              </a:rPr>
              <a:t> at </a:t>
            </a:r>
            <a:r>
              <a:rPr lang="en-US" sz="1350" err="1">
                <a:solidFill>
                  <a:srgbClr val="30272E"/>
                </a:solidFill>
              </a:rPr>
              <a:t>flickr</a:t>
            </a:r>
            <a:r>
              <a:rPr lang="en-US" sz="1350">
                <a:solidFill>
                  <a:srgbClr val="30272E"/>
                </a:solidFill>
              </a:rPr>
              <a:t> is licensed under CC BY-SA 2.0. To view a copy of this license, visit </a:t>
            </a:r>
            <a:r>
              <a:rPr lang="en-US" sz="1350">
                <a:solidFill>
                  <a:srgbClr val="30272E"/>
                </a:solidFill>
                <a:hlinkClick r:id="rId9"/>
              </a:rPr>
              <a:t>https://creativecommons.org/licenses/by-sa/2.0/?ref=openverse</a:t>
            </a:r>
            <a:r>
              <a:rPr lang="en-US" sz="1350">
                <a:solidFill>
                  <a:srgbClr val="30272E"/>
                </a:solidFill>
              </a:rPr>
              <a:t>.</a:t>
            </a:r>
            <a:endParaRPr lang="en-US" sz="1350"/>
          </a:p>
          <a:p>
            <a:endParaRPr lang="en-US" sz="1350">
              <a:solidFill>
                <a:srgbClr val="30272E"/>
              </a:solidFill>
            </a:endParaRPr>
          </a:p>
          <a:p>
            <a:r>
              <a:rPr lang="en-US" sz="1350">
                <a:solidFill>
                  <a:srgbClr val="30272E"/>
                </a:solidFill>
              </a:rPr>
              <a:t>"Cardboard Fibers" by Bakar_88 is licensed under CC BY 2.0. To view a copy of this license, visit </a:t>
            </a:r>
            <a:r>
              <a:rPr lang="en-US" sz="1350">
                <a:solidFill>
                  <a:srgbClr val="30272E"/>
                </a:solidFill>
                <a:hlinkClick r:id="rId10"/>
              </a:rPr>
              <a:t>https://creativecommons.org/licenses/by/2.0/?ref=openverse</a:t>
            </a:r>
            <a:r>
              <a:rPr lang="en-US" sz="1350">
                <a:solidFill>
                  <a:srgbClr val="30272E"/>
                </a:solidFill>
              </a:rPr>
              <a:t>.</a:t>
            </a:r>
            <a:endParaRPr lang="en-US" sz="1350"/>
          </a:p>
          <a:p>
            <a:endParaRPr lang="en-US" sz="1350">
              <a:solidFill>
                <a:srgbClr val="30272E"/>
              </a:solidFill>
            </a:endParaRPr>
          </a:p>
          <a:p>
            <a:r>
              <a:rPr lang="en-US" sz="1350">
                <a:solidFill>
                  <a:srgbClr val="30272E"/>
                </a:solidFill>
              </a:rPr>
              <a:t>"Minimal Arduino" by </a:t>
            </a:r>
            <a:r>
              <a:rPr lang="en-US" sz="1350" err="1">
                <a:solidFill>
                  <a:srgbClr val="30272E"/>
                </a:solidFill>
              </a:rPr>
              <a:t>todbot</a:t>
            </a:r>
            <a:r>
              <a:rPr lang="en-US" sz="1350">
                <a:solidFill>
                  <a:srgbClr val="30272E"/>
                </a:solidFill>
              </a:rPr>
              <a:t> is licensed under CC BY-NC 2.0. To view a copy of this license, visit </a:t>
            </a:r>
            <a:r>
              <a:rPr lang="en-US" sz="1350">
                <a:solidFill>
                  <a:srgbClr val="30272E"/>
                </a:solidFill>
                <a:latin typeface="Segoe UI"/>
                <a:cs typeface="Segoe UI"/>
                <a:hlinkClick r:id="rId11"/>
              </a:rPr>
              <a:t>https://creativecommons.org/licenses/by-nc/2.0/?ref=openverse</a:t>
            </a:r>
            <a:r>
              <a:rPr lang="en-US" sz="1350">
                <a:solidFill>
                  <a:srgbClr val="30272E"/>
                </a:solidFill>
              </a:rPr>
              <a:t>. </a:t>
            </a:r>
            <a:endParaRPr lang="en-US" sz="1350"/>
          </a:p>
          <a:p>
            <a:endParaRPr lang="en-US" sz="1350">
              <a:solidFill>
                <a:srgbClr val="30272E"/>
              </a:solidFill>
            </a:endParaRPr>
          </a:p>
          <a:p>
            <a:r>
              <a:rPr lang="en-US" sz="1350">
                <a:solidFill>
                  <a:srgbClr val="30272E"/>
                </a:solidFill>
              </a:rPr>
              <a:t>"Office Whiteboard" by pasukaru76 is marked with CC0 1.0. To view the terms, visit </a:t>
            </a:r>
            <a:r>
              <a:rPr lang="en-US" sz="1350">
                <a:solidFill>
                  <a:srgbClr val="30272E"/>
                </a:solidFill>
                <a:hlinkClick r:id="rId12"/>
              </a:rPr>
              <a:t>https://creativecommons.org/publicdomain/zero/1.0/?ref=openverse</a:t>
            </a:r>
            <a:r>
              <a:rPr lang="en-US" sz="1350">
                <a:solidFill>
                  <a:srgbClr val="30272E"/>
                </a:solidFill>
              </a:rPr>
              <a:t>.</a:t>
            </a:r>
            <a:endParaRPr lang="en-US" sz="1350"/>
          </a:p>
          <a:p>
            <a:endParaRPr lang="en-US" sz="1350">
              <a:solidFill>
                <a:srgbClr val="30272E"/>
              </a:solidFill>
            </a:endParaRPr>
          </a:p>
          <a:p>
            <a:r>
              <a:rPr lang="en-US" sz="1350"/>
              <a:t>Fitzgerald, S. (n.d.). </a:t>
            </a:r>
            <a:r>
              <a:rPr lang="en-US" sz="1350" i="1"/>
              <a:t>Arduino Projects Book</a:t>
            </a:r>
            <a:r>
              <a:rPr lang="en-US" sz="1350"/>
              <a:t>. Electronics in Touch Co. Retrieved April 18, 2023, from </a:t>
            </a:r>
            <a:r>
              <a:rPr lang="en-US" sz="1350">
                <a:solidFill>
                  <a:srgbClr val="0000FF"/>
                </a:solidFill>
                <a:hlinkClick r:id="rId13"/>
              </a:rPr>
              <a:t>https://www.eitkw.com/wp-content/uploads/2020/03/Arduino_Projects_Book.pdf</a:t>
            </a:r>
            <a:r>
              <a:rPr lang="en-US" sz="1350"/>
              <a:t> </a:t>
            </a:r>
          </a:p>
          <a:p>
            <a:endParaRPr lang="en-US" sz="1350"/>
          </a:p>
          <a:p>
            <a:r>
              <a:rPr lang="en-US" sz="1350">
                <a:solidFill>
                  <a:srgbClr val="30272E"/>
                </a:solidFill>
              </a:rPr>
              <a:t>"_MG_2511" by Naive Photography is licensed under CC BY-NC-ND 2.0. To view a copy of this license, visit </a:t>
            </a:r>
            <a:r>
              <a:rPr lang="en-US" sz="1350">
                <a:solidFill>
                  <a:srgbClr val="30272E"/>
                </a:solidFill>
                <a:hlinkClick r:id="rId14"/>
              </a:rPr>
              <a:t>https://creativecommons.org/licenses/by-nc-nd/2.0/?ref=openverse</a:t>
            </a:r>
            <a:r>
              <a:rPr lang="en-US" sz="1350">
                <a:solidFill>
                  <a:srgbClr val="30272E"/>
                </a:solidFill>
              </a:rPr>
              <a:t>. </a:t>
            </a:r>
          </a:p>
          <a:p>
            <a:endParaRPr lang="en-US" sz="1350">
              <a:solidFill>
                <a:srgbClr val="30272E"/>
              </a:solidFill>
              <a:latin typeface="Inter"/>
            </a:endParaRPr>
          </a:p>
          <a:p>
            <a:r>
              <a:rPr lang="en-US" sz="1350">
                <a:solidFill>
                  <a:srgbClr val="30272E"/>
                </a:solidFill>
              </a:rPr>
              <a:t>Long Before the Third Grade Test" by </a:t>
            </a:r>
            <a:r>
              <a:rPr lang="en-US" sz="1350" err="1">
                <a:solidFill>
                  <a:srgbClr val="30272E"/>
                </a:solidFill>
              </a:rPr>
              <a:t>wecometolearn</a:t>
            </a:r>
            <a:r>
              <a:rPr lang="en-US" sz="1350">
                <a:solidFill>
                  <a:srgbClr val="30272E"/>
                </a:solidFill>
              </a:rPr>
              <a:t> is licensed under CC BY 2.0. To view a copy of this license, visit </a:t>
            </a:r>
            <a:r>
              <a:rPr lang="en-US" sz="1350">
                <a:solidFill>
                  <a:srgbClr val="30272E"/>
                </a:solidFill>
                <a:hlinkClick r:id="rId10"/>
              </a:rPr>
              <a:t>https://creativecommons.org/licenses/by/2.0/?ref=openverse</a:t>
            </a:r>
            <a:r>
              <a:rPr lang="en-US" sz="1350">
                <a:solidFill>
                  <a:srgbClr val="30272E"/>
                </a:solidFill>
              </a:rPr>
              <a:t>.  </a:t>
            </a:r>
          </a:p>
          <a:p>
            <a:endParaRPr lang="en-US" sz="1350">
              <a:solidFill>
                <a:srgbClr val="30272E"/>
              </a:solidFill>
            </a:endParaRPr>
          </a:p>
          <a:p>
            <a:r>
              <a:rPr lang="en-US" sz="1350">
                <a:solidFill>
                  <a:srgbClr val="30272E"/>
                </a:solidFill>
              </a:rPr>
              <a:t>"1-Jpeg-dennis-sharon-January 20, 2009-85 mm" by </a:t>
            </a:r>
            <a:r>
              <a:rPr lang="en-US" sz="1350" err="1">
                <a:solidFill>
                  <a:srgbClr val="30272E"/>
                </a:solidFill>
              </a:rPr>
              <a:t>Dr.J.S</a:t>
            </a:r>
            <a:r>
              <a:rPr lang="en-US" sz="1350">
                <a:solidFill>
                  <a:srgbClr val="30272E"/>
                </a:solidFill>
              </a:rPr>
              <a:t> is licensed under CC BY-NC-ND 2.0. To view a copy of this license, visit </a:t>
            </a:r>
            <a:r>
              <a:rPr lang="en-US" sz="1350">
                <a:solidFill>
                  <a:srgbClr val="30272E"/>
                </a:solidFill>
                <a:hlinkClick r:id="rId15"/>
              </a:rPr>
              <a:t>https://creativecommons.org/licenses/by-nd-nc/2.0/jp/?ref=openverse</a:t>
            </a:r>
            <a:r>
              <a:rPr lang="en-US" sz="1350">
                <a:solidFill>
                  <a:srgbClr val="30272E"/>
                </a:solidFill>
              </a:rPr>
              <a:t>. </a:t>
            </a:r>
          </a:p>
          <a:p>
            <a:endParaRPr lang="en-US" sz="1350">
              <a:solidFill>
                <a:srgbClr val="30272E"/>
              </a:solidFill>
            </a:endParaRPr>
          </a:p>
          <a:p>
            <a:r>
              <a:rPr lang="en-US" sz="1350">
                <a:solidFill>
                  <a:srgbClr val="30272E"/>
                </a:solidFill>
              </a:rPr>
              <a:t>"second grade writing class" by </a:t>
            </a:r>
            <a:r>
              <a:rPr lang="en-US" sz="1350" err="1">
                <a:solidFill>
                  <a:srgbClr val="30272E"/>
                </a:solidFill>
              </a:rPr>
              <a:t>woodleywonderworks</a:t>
            </a:r>
            <a:r>
              <a:rPr lang="en-US" sz="1350">
                <a:solidFill>
                  <a:srgbClr val="30272E"/>
                </a:solidFill>
              </a:rPr>
              <a:t> is licensed under CC BY 2.0. To view a copy of this license, visit </a:t>
            </a:r>
            <a:r>
              <a:rPr lang="en-US" sz="1350">
                <a:solidFill>
                  <a:srgbClr val="30272E"/>
                </a:solidFill>
                <a:hlinkClick r:id="rId10"/>
              </a:rPr>
              <a:t>https://creativecommons.org/licenses/by/2.0/?ref=openverse</a:t>
            </a:r>
            <a:r>
              <a:rPr lang="en-US" sz="1350">
                <a:solidFill>
                  <a:srgbClr val="30272E"/>
                </a:solidFill>
              </a:rPr>
              <a:t>. </a:t>
            </a:r>
          </a:p>
          <a:p>
            <a:endParaRPr lang="en-US" sz="1100">
              <a:solidFill>
                <a:srgbClr val="30272E"/>
              </a:solidFill>
            </a:endParaRPr>
          </a:p>
          <a:p>
            <a:endParaRPr lang="en-US">
              <a:solidFill>
                <a:srgbClr val="30272E"/>
              </a:solidFill>
            </a:endParaRPr>
          </a:p>
          <a:p>
            <a:endParaRPr lang="en-US" sz="1600">
              <a:solidFill>
                <a:srgbClr val="30272E"/>
              </a:solidFill>
            </a:endParaRPr>
          </a:p>
        </p:txBody>
      </p:sp>
      <p:pic>
        <p:nvPicPr>
          <p:cNvPr id="4" name="Slide 19">
            <a:hlinkClick r:id="" action="ppaction://media"/>
            <a:extLst>
              <a:ext uri="{FF2B5EF4-FFF2-40B4-BE49-F238E27FC236}">
                <a16:creationId xmlns:a16="http://schemas.microsoft.com/office/drawing/2014/main" id="{7123DB1C-B115-2649-4E03-297743E27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6375" y="9230759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195" name="Google Shape;195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" name="Google Shape;199;p3"/>
          <p:cNvGrpSpPr/>
          <p:nvPr/>
        </p:nvGrpSpPr>
        <p:grpSpPr>
          <a:xfrm>
            <a:off x="1402272" y="1095975"/>
            <a:ext cx="15483431" cy="8095032"/>
            <a:chOff x="1402272" y="1095975"/>
            <a:chExt cx="15483431" cy="8095032"/>
          </a:xfrm>
        </p:grpSpPr>
        <p:sp>
          <p:nvSpPr>
            <p:cNvPr id="200" name="Google Shape;200;p3"/>
            <p:cNvSpPr/>
            <p:nvPr/>
          </p:nvSpPr>
          <p:spPr>
            <a:xfrm>
              <a:off x="1402272" y="1095975"/>
              <a:ext cx="15483431" cy="8095032"/>
            </a:xfrm>
            <a:custGeom>
              <a:avLst/>
              <a:gdLst/>
              <a:ahLst/>
              <a:cxnLst/>
              <a:rect l="l" t="t" r="r" b="b"/>
              <a:pathLst>
                <a:path w="1878436" h="982082" extrusionOk="0">
                  <a:moveTo>
                    <a:pt x="7500" y="0"/>
                  </a:moveTo>
                  <a:lnTo>
                    <a:pt x="1870936" y="0"/>
                  </a:lnTo>
                  <a:cubicBezTo>
                    <a:pt x="1872925" y="0"/>
                    <a:pt x="1874832" y="790"/>
                    <a:pt x="1876239" y="2197"/>
                  </a:cubicBezTo>
                  <a:cubicBezTo>
                    <a:pt x="1877645" y="3603"/>
                    <a:pt x="1878436" y="5511"/>
                    <a:pt x="1878436" y="7500"/>
                  </a:cubicBezTo>
                  <a:lnTo>
                    <a:pt x="1878436" y="974582"/>
                  </a:lnTo>
                  <a:cubicBezTo>
                    <a:pt x="1878436" y="976571"/>
                    <a:pt x="1877645" y="978479"/>
                    <a:pt x="1876239" y="979886"/>
                  </a:cubicBezTo>
                  <a:cubicBezTo>
                    <a:pt x="1874832" y="981292"/>
                    <a:pt x="1872925" y="982082"/>
                    <a:pt x="1870936" y="982082"/>
                  </a:cubicBezTo>
                  <a:lnTo>
                    <a:pt x="7500" y="982082"/>
                  </a:lnTo>
                  <a:cubicBezTo>
                    <a:pt x="5511" y="982082"/>
                    <a:pt x="3603" y="981292"/>
                    <a:pt x="2197" y="979886"/>
                  </a:cubicBezTo>
                  <a:cubicBezTo>
                    <a:pt x="790" y="978479"/>
                    <a:pt x="0" y="976571"/>
                    <a:pt x="0" y="974582"/>
                  </a:cubicBezTo>
                  <a:lnTo>
                    <a:pt x="0" y="7500"/>
                  </a:lnTo>
                  <a:cubicBezTo>
                    <a:pt x="0" y="5511"/>
                    <a:pt x="790" y="3603"/>
                    <a:pt x="2197" y="2197"/>
                  </a:cubicBezTo>
                  <a:cubicBezTo>
                    <a:pt x="3603" y="790"/>
                    <a:pt x="5511" y="0"/>
                    <a:pt x="75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1" name="Google Shape;201;p3"/>
            <p:cNvCxnSpPr/>
            <p:nvPr/>
          </p:nvCxnSpPr>
          <p:spPr>
            <a:xfrm>
              <a:off x="1402272" y="2449037"/>
              <a:ext cx="15483375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02" name="Google Shape;202;p3"/>
            <p:cNvGrpSpPr/>
            <p:nvPr/>
          </p:nvGrpSpPr>
          <p:grpSpPr>
            <a:xfrm>
              <a:off x="1899997" y="1469483"/>
              <a:ext cx="720730" cy="723961"/>
              <a:chOff x="1813" y="0"/>
              <a:chExt cx="809173" cy="812800"/>
            </a:xfrm>
          </p:grpSpPr>
          <p:sp>
            <p:nvSpPr>
              <p:cNvPr id="203" name="Google Shape;203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7070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9325" tIns="99325" rIns="99325" bIns="99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3"/>
            <p:cNvGrpSpPr/>
            <p:nvPr/>
          </p:nvGrpSpPr>
          <p:grpSpPr>
            <a:xfrm>
              <a:off x="2847197" y="1469483"/>
              <a:ext cx="720730" cy="723961"/>
              <a:chOff x="1813" y="0"/>
              <a:chExt cx="809173" cy="812800"/>
            </a:xfrm>
          </p:grpSpPr>
          <p:sp>
            <p:nvSpPr>
              <p:cNvPr id="206" name="Google Shape;206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59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9325" tIns="99325" rIns="99325" bIns="99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3"/>
            <p:cNvGrpSpPr/>
            <p:nvPr/>
          </p:nvGrpSpPr>
          <p:grpSpPr>
            <a:xfrm>
              <a:off x="3794396" y="1469483"/>
              <a:ext cx="720730" cy="723961"/>
              <a:chOff x="1813" y="0"/>
              <a:chExt cx="809173" cy="812800"/>
            </a:xfrm>
          </p:grpSpPr>
          <p:sp>
            <p:nvSpPr>
              <p:cNvPr id="209" name="Google Shape;209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FBE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9325" tIns="99325" rIns="99325" bIns="99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" name="Google Shape;211;p3"/>
            <p:cNvSpPr txBox="1"/>
            <p:nvPr/>
          </p:nvSpPr>
          <p:spPr>
            <a:xfrm>
              <a:off x="4947031" y="1388173"/>
              <a:ext cx="8667600" cy="905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07001"/>
                </a:lnSpc>
              </a:pPr>
              <a:r>
                <a:rPr lang="en-US" sz="5450" b="1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 The Tech</a:t>
              </a:r>
              <a:r>
                <a:rPr lang="en-US" sz="5450" b="1" i="0" u="none" strike="noStrike" cap="none">
                  <a:solidFill>
                    <a:srgbClr val="AC74F8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Titans!</a:t>
              </a:r>
              <a:endParaRPr sz="5450"/>
            </a:p>
          </p:txBody>
        </p:sp>
      </p:grpSp>
      <p:sp>
        <p:nvSpPr>
          <p:cNvPr id="212" name="Google Shape;212;p3"/>
          <p:cNvSpPr/>
          <p:nvPr/>
        </p:nvSpPr>
        <p:spPr>
          <a:xfrm>
            <a:off x="2111667" y="2991557"/>
            <a:ext cx="5461093" cy="5553522"/>
          </a:xfrm>
          <a:custGeom>
            <a:avLst/>
            <a:gdLst/>
            <a:ahLst/>
            <a:cxnLst/>
            <a:rect l="l" t="t" r="r" b="b"/>
            <a:pathLst>
              <a:path w="1622380" h="1275189" extrusionOk="0">
                <a:moveTo>
                  <a:pt x="0" y="0"/>
                </a:moveTo>
                <a:lnTo>
                  <a:pt x="1622380" y="0"/>
                </a:lnTo>
                <a:lnTo>
                  <a:pt x="1622380" y="1275189"/>
                </a:lnTo>
                <a:lnTo>
                  <a:pt x="0" y="1275189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AC74F8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14" name="Google Shape;214;p3"/>
          <p:cNvGrpSpPr/>
          <p:nvPr/>
        </p:nvGrpSpPr>
        <p:grpSpPr>
          <a:xfrm>
            <a:off x="15723843" y="6865714"/>
            <a:ext cx="3348419" cy="3466137"/>
            <a:chOff x="0" y="-156957"/>
            <a:chExt cx="4464559" cy="4621517"/>
          </a:xfrm>
        </p:grpSpPr>
        <p:grpSp>
          <p:nvGrpSpPr>
            <p:cNvPr id="215" name="Google Shape;215;p3"/>
            <p:cNvGrpSpPr/>
            <p:nvPr/>
          </p:nvGrpSpPr>
          <p:grpSpPr>
            <a:xfrm>
              <a:off x="0" y="-156957"/>
              <a:ext cx="4464559" cy="4621517"/>
              <a:chOff x="0" y="-28575"/>
              <a:chExt cx="812800" cy="841375"/>
            </a:xfrm>
          </p:grpSpPr>
          <p:sp>
            <p:nvSpPr>
              <p:cNvPr id="216" name="Google Shape;216;p3"/>
              <p:cNvSpPr/>
              <p:nvPr/>
            </p:nvSpPr>
            <p:spPr>
              <a:xfrm>
                <a:off x="0" y="0"/>
                <a:ext cx="611009" cy="612825"/>
              </a:xfrm>
              <a:custGeom>
                <a:avLst/>
                <a:gdLst/>
                <a:ahLst/>
                <a:cxnLst/>
                <a:rect l="l" t="t" r="r" b="b"/>
                <a:pathLst>
                  <a:path w="611009" h="612825" extrusionOk="0">
                    <a:moveTo>
                      <a:pt x="277346" y="0"/>
                    </a:moveTo>
                    <a:lnTo>
                      <a:pt x="333663" y="0"/>
                    </a:lnTo>
                    <a:cubicBezTo>
                      <a:pt x="407219" y="0"/>
                      <a:pt x="477764" y="29220"/>
                      <a:pt x="529776" y="81233"/>
                    </a:cubicBezTo>
                    <a:cubicBezTo>
                      <a:pt x="581789" y="133245"/>
                      <a:pt x="611009" y="203790"/>
                      <a:pt x="611009" y="277346"/>
                    </a:cubicBezTo>
                    <a:lnTo>
                      <a:pt x="611009" y="335479"/>
                    </a:lnTo>
                    <a:cubicBezTo>
                      <a:pt x="611009" y="488653"/>
                      <a:pt x="486837" y="612825"/>
                      <a:pt x="333663" y="612825"/>
                    </a:cubicBezTo>
                    <a:lnTo>
                      <a:pt x="277346" y="612825"/>
                    </a:lnTo>
                    <a:cubicBezTo>
                      <a:pt x="124172" y="612825"/>
                      <a:pt x="0" y="488653"/>
                      <a:pt x="0" y="335479"/>
                    </a:cubicBezTo>
                    <a:lnTo>
                      <a:pt x="0" y="277346"/>
                    </a:lnTo>
                    <a:cubicBezTo>
                      <a:pt x="0" y="124172"/>
                      <a:pt x="124172" y="0"/>
                      <a:pt x="277346" y="0"/>
                    </a:cubicBezTo>
                    <a:close/>
                  </a:path>
                </a:pathLst>
              </a:custGeom>
              <a:solidFill>
                <a:srgbClr val="FFDAF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625" tIns="45625" rIns="45625" bIns="456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3"/>
            <p:cNvGrpSpPr/>
            <p:nvPr/>
          </p:nvGrpSpPr>
          <p:grpSpPr>
            <a:xfrm>
              <a:off x="304207" y="176607"/>
              <a:ext cx="3655212" cy="3783716"/>
              <a:chOff x="0" y="-28575"/>
              <a:chExt cx="812800" cy="841375"/>
            </a:xfrm>
          </p:grpSpPr>
          <p:sp>
            <p:nvSpPr>
              <p:cNvPr id="219" name="Google Shape;219;p3"/>
              <p:cNvSpPr/>
              <p:nvPr/>
            </p:nvSpPr>
            <p:spPr>
              <a:xfrm>
                <a:off x="0" y="0"/>
                <a:ext cx="611009" cy="612825"/>
              </a:xfrm>
              <a:custGeom>
                <a:avLst/>
                <a:gdLst/>
                <a:ahLst/>
                <a:cxnLst/>
                <a:rect l="l" t="t" r="r" b="b"/>
                <a:pathLst>
                  <a:path w="611009" h="612825" extrusionOk="0">
                    <a:moveTo>
                      <a:pt x="230020" y="0"/>
                    </a:moveTo>
                    <a:lnTo>
                      <a:pt x="380989" y="0"/>
                    </a:lnTo>
                    <a:cubicBezTo>
                      <a:pt x="441994" y="0"/>
                      <a:pt x="500500" y="24234"/>
                      <a:pt x="543638" y="67371"/>
                    </a:cubicBezTo>
                    <a:cubicBezTo>
                      <a:pt x="586775" y="110509"/>
                      <a:pt x="611009" y="169015"/>
                      <a:pt x="611009" y="230020"/>
                    </a:cubicBezTo>
                    <a:lnTo>
                      <a:pt x="611009" y="382805"/>
                    </a:lnTo>
                    <a:cubicBezTo>
                      <a:pt x="611009" y="443810"/>
                      <a:pt x="586775" y="502316"/>
                      <a:pt x="543638" y="545454"/>
                    </a:cubicBezTo>
                    <a:cubicBezTo>
                      <a:pt x="500500" y="588591"/>
                      <a:pt x="441994" y="612825"/>
                      <a:pt x="380989" y="612825"/>
                    </a:cubicBezTo>
                    <a:lnTo>
                      <a:pt x="230020" y="612825"/>
                    </a:lnTo>
                    <a:cubicBezTo>
                      <a:pt x="169015" y="612825"/>
                      <a:pt x="110509" y="588591"/>
                      <a:pt x="67371" y="545454"/>
                    </a:cubicBezTo>
                    <a:cubicBezTo>
                      <a:pt x="24234" y="502316"/>
                      <a:pt x="0" y="443810"/>
                      <a:pt x="0" y="382805"/>
                    </a:cubicBezTo>
                    <a:lnTo>
                      <a:pt x="0" y="230020"/>
                    </a:lnTo>
                    <a:cubicBezTo>
                      <a:pt x="0" y="169015"/>
                      <a:pt x="24234" y="110509"/>
                      <a:pt x="67371" y="67371"/>
                    </a:cubicBezTo>
                    <a:cubicBezTo>
                      <a:pt x="110509" y="24234"/>
                      <a:pt x="169015" y="0"/>
                      <a:pt x="2300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625" tIns="45625" rIns="45625" bIns="456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21" name="Google Shape;221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14145" y="983065"/>
              <a:ext cx="1578668" cy="15270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2" name="Google Shape;222;p3"/>
            <p:cNvGrpSpPr/>
            <p:nvPr/>
          </p:nvGrpSpPr>
          <p:grpSpPr>
            <a:xfrm>
              <a:off x="1142692" y="1520606"/>
              <a:ext cx="224953" cy="225961"/>
              <a:chOff x="1813" y="0"/>
              <a:chExt cx="809173" cy="812800"/>
            </a:xfrm>
          </p:grpSpPr>
          <p:sp>
            <p:nvSpPr>
              <p:cNvPr id="223" name="Google Shape;223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5" name="Google Shape;225;p3"/>
            <p:cNvGrpSpPr/>
            <p:nvPr/>
          </p:nvGrpSpPr>
          <p:grpSpPr>
            <a:xfrm>
              <a:off x="1591003" y="1520606"/>
              <a:ext cx="224953" cy="225961"/>
              <a:chOff x="1813" y="0"/>
              <a:chExt cx="809173" cy="812800"/>
            </a:xfrm>
          </p:grpSpPr>
          <p:sp>
            <p:nvSpPr>
              <p:cNvPr id="226" name="Google Shape;226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" name="Google Shape;228;p3"/>
            <p:cNvGrpSpPr/>
            <p:nvPr/>
          </p:nvGrpSpPr>
          <p:grpSpPr>
            <a:xfrm>
              <a:off x="2039314" y="1520606"/>
              <a:ext cx="224953" cy="225961"/>
              <a:chOff x="1813" y="0"/>
              <a:chExt cx="809173" cy="812800"/>
            </a:xfrm>
          </p:grpSpPr>
          <p:sp>
            <p:nvSpPr>
              <p:cNvPr id="229" name="Google Shape;229;p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67BC40DC-1462-A02F-AC1B-F0C91E200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4602" y="3097917"/>
            <a:ext cx="5171017" cy="5361164"/>
          </a:xfrm>
          <a:prstGeom prst="rect">
            <a:avLst/>
          </a:prstGeom>
        </p:spPr>
      </p:pic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8ECD3F5-C740-A14B-5179-62445892A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9703" y="2668165"/>
            <a:ext cx="8801159" cy="4950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ED0A75-6D78-0544-2CB3-0C62F586AF22}"/>
              </a:ext>
            </a:extLst>
          </p:cNvPr>
          <p:cNvSpPr txBox="1"/>
          <p:nvPr/>
        </p:nvSpPr>
        <p:spPr>
          <a:xfrm>
            <a:off x="8223239" y="7874229"/>
            <a:ext cx="690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9933FF"/>
                </a:solidFill>
                <a:latin typeface="Josefin Sans" pitchFamily="2" charset="0"/>
              </a:rPr>
              <a:t>Left to right: Payton Moore, Annie Stocks Natalias, Liliana Remillard, Ashley Maurer, Jonathan Eason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E1AF4C-6A36-F141-14ED-222E31BB9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7447" y="9344270"/>
            <a:ext cx="738862" cy="738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9"/>
          <p:cNvGrpSpPr/>
          <p:nvPr/>
        </p:nvGrpSpPr>
        <p:grpSpPr>
          <a:xfrm>
            <a:off x="-384373" y="-2881614"/>
            <a:ext cx="18743683" cy="18738744"/>
            <a:chOff x="0" y="0"/>
            <a:chExt cx="24991578" cy="24984992"/>
          </a:xfrm>
        </p:grpSpPr>
        <p:pic>
          <p:nvPicPr>
            <p:cNvPr id="457" name="Google Shape;457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" name="Google Shape;461;p9"/>
          <p:cNvGrpSpPr/>
          <p:nvPr/>
        </p:nvGrpSpPr>
        <p:grpSpPr>
          <a:xfrm>
            <a:off x="1028700" y="561268"/>
            <a:ext cx="16230600" cy="8822691"/>
            <a:chOff x="0" y="-214270"/>
            <a:chExt cx="21640800" cy="11763587"/>
          </a:xfrm>
        </p:grpSpPr>
        <p:grpSp>
          <p:nvGrpSpPr>
            <p:cNvPr id="462" name="Google Shape;462;p9"/>
            <p:cNvGrpSpPr/>
            <p:nvPr/>
          </p:nvGrpSpPr>
          <p:grpSpPr>
            <a:xfrm>
              <a:off x="0" y="-214270"/>
              <a:ext cx="21640800" cy="11763587"/>
              <a:chOff x="0" y="-28575"/>
              <a:chExt cx="2886014" cy="1568790"/>
            </a:xfrm>
          </p:grpSpPr>
          <p:sp>
            <p:nvSpPr>
              <p:cNvPr id="463" name="Google Shape;463;p9"/>
              <p:cNvSpPr/>
              <p:nvPr/>
            </p:nvSpPr>
            <p:spPr>
              <a:xfrm>
                <a:off x="0" y="0"/>
                <a:ext cx="2886014" cy="1540215"/>
              </a:xfrm>
              <a:custGeom>
                <a:avLst/>
                <a:gdLst/>
                <a:ahLst/>
                <a:cxnLst/>
                <a:rect l="l" t="t" r="r" b="b"/>
                <a:pathLst>
                  <a:path w="2886014" h="1540215" extrusionOk="0">
                    <a:moveTo>
                      <a:pt x="8801" y="0"/>
                    </a:moveTo>
                    <a:lnTo>
                      <a:pt x="2877213" y="0"/>
                    </a:lnTo>
                    <a:cubicBezTo>
                      <a:pt x="2879547" y="0"/>
                      <a:pt x="2881786" y="927"/>
                      <a:pt x="2883436" y="2578"/>
                    </a:cubicBezTo>
                    <a:cubicBezTo>
                      <a:pt x="2885087" y="4228"/>
                      <a:pt x="2886014" y="6467"/>
                      <a:pt x="2886014" y="8801"/>
                    </a:cubicBezTo>
                    <a:lnTo>
                      <a:pt x="2886014" y="1531414"/>
                    </a:lnTo>
                    <a:cubicBezTo>
                      <a:pt x="2886014" y="1533748"/>
                      <a:pt x="2885087" y="1535987"/>
                      <a:pt x="2883436" y="1537637"/>
                    </a:cubicBezTo>
                    <a:cubicBezTo>
                      <a:pt x="2881786" y="1539288"/>
                      <a:pt x="2879547" y="1540215"/>
                      <a:pt x="2877213" y="1540215"/>
                    </a:cubicBezTo>
                    <a:lnTo>
                      <a:pt x="8801" y="1540215"/>
                    </a:lnTo>
                    <a:cubicBezTo>
                      <a:pt x="6467" y="1540215"/>
                      <a:pt x="4228" y="1539288"/>
                      <a:pt x="2578" y="1537637"/>
                    </a:cubicBezTo>
                    <a:cubicBezTo>
                      <a:pt x="927" y="1535987"/>
                      <a:pt x="0" y="1533748"/>
                      <a:pt x="0" y="1531414"/>
                    </a:cubicBezTo>
                    <a:lnTo>
                      <a:pt x="0" y="8801"/>
                    </a:lnTo>
                    <a:cubicBezTo>
                      <a:pt x="0" y="6467"/>
                      <a:pt x="927" y="4228"/>
                      <a:pt x="2578" y="2578"/>
                    </a:cubicBezTo>
                    <a:cubicBezTo>
                      <a:pt x="4228" y="927"/>
                      <a:pt x="6467" y="0"/>
                      <a:pt x="8801" y="0"/>
                    </a:cubicBezTo>
                    <a:close/>
                  </a:path>
                </a:pathLst>
              </a:custGeom>
              <a:solidFill>
                <a:srgbClr val="FEEBD4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9625" tIns="59625" rIns="59625" bIns="596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65" name="Google Shape;465;p9"/>
            <p:cNvCxnSpPr/>
            <p:nvPr/>
          </p:nvCxnSpPr>
          <p:spPr>
            <a:xfrm>
              <a:off x="35259" y="1544349"/>
              <a:ext cx="21605541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6" name="Google Shape;466;p9"/>
            <p:cNvCxnSpPr/>
            <p:nvPr/>
          </p:nvCxnSpPr>
          <p:spPr>
            <a:xfrm rot="5400000">
              <a:off x="16038585" y="6487744"/>
              <a:ext cx="9988391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7" name="Google Shape;467;p9"/>
            <p:cNvCxnSpPr/>
            <p:nvPr/>
          </p:nvCxnSpPr>
          <p:spPr>
            <a:xfrm>
              <a:off x="18428714" y="778457"/>
              <a:ext cx="650193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8" name="Google Shape;468;p9"/>
            <p:cNvCxnSpPr/>
            <p:nvPr/>
          </p:nvCxnSpPr>
          <p:spPr>
            <a:xfrm rot="2700000">
              <a:off x="20379024" y="800163"/>
              <a:ext cx="650397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9" name="Google Shape;469;p9"/>
            <p:cNvCxnSpPr/>
            <p:nvPr/>
          </p:nvCxnSpPr>
          <p:spPr>
            <a:xfrm rot="8100000">
              <a:off x="20378880" y="800163"/>
              <a:ext cx="650397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0" name="Google Shape;470;p9"/>
            <p:cNvSpPr/>
            <p:nvPr/>
          </p:nvSpPr>
          <p:spPr>
            <a:xfrm>
              <a:off x="19515652" y="555008"/>
              <a:ext cx="459232" cy="459232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21232535" y="1802226"/>
              <a:ext cx="199331" cy="1516882"/>
            </a:xfrm>
            <a:custGeom>
              <a:avLst/>
              <a:gdLst/>
              <a:ahLst/>
              <a:cxnLst/>
              <a:rect l="l" t="t" r="r" b="b"/>
              <a:pathLst>
                <a:path w="39374" h="299631" extrusionOk="0">
                  <a:moveTo>
                    <a:pt x="19687" y="0"/>
                  </a:moveTo>
                  <a:lnTo>
                    <a:pt x="19687" y="0"/>
                  </a:lnTo>
                  <a:cubicBezTo>
                    <a:pt x="24908" y="0"/>
                    <a:pt x="29916" y="2074"/>
                    <a:pt x="33608" y="5766"/>
                  </a:cubicBezTo>
                  <a:cubicBezTo>
                    <a:pt x="37300" y="9458"/>
                    <a:pt x="39374" y="14466"/>
                    <a:pt x="39374" y="19687"/>
                  </a:cubicBezTo>
                  <a:lnTo>
                    <a:pt x="39374" y="279944"/>
                  </a:lnTo>
                  <a:cubicBezTo>
                    <a:pt x="39374" y="290817"/>
                    <a:pt x="30560" y="299631"/>
                    <a:pt x="19687" y="299631"/>
                  </a:cubicBezTo>
                  <a:lnTo>
                    <a:pt x="19687" y="299631"/>
                  </a:lnTo>
                  <a:cubicBezTo>
                    <a:pt x="8814" y="299631"/>
                    <a:pt x="0" y="290817"/>
                    <a:pt x="0" y="279944"/>
                  </a:cubicBezTo>
                  <a:lnTo>
                    <a:pt x="0" y="19687"/>
                  </a:lnTo>
                  <a:cubicBezTo>
                    <a:pt x="0" y="8814"/>
                    <a:pt x="8814" y="0"/>
                    <a:pt x="19687" y="0"/>
                  </a:cubicBezTo>
                  <a:close/>
                </a:path>
              </a:pathLst>
            </a:custGeom>
            <a:solidFill>
              <a:srgbClr val="AC7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5" name="Google Shape;48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59556" y="2596974"/>
            <a:ext cx="1887715" cy="17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72688" y="6938072"/>
            <a:ext cx="1377350" cy="2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77232" y="2491491"/>
            <a:ext cx="2145200" cy="22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79F2D3-5620-F1BE-83AC-9501819445FE}"/>
              </a:ext>
            </a:extLst>
          </p:cNvPr>
          <p:cNvSpPr txBox="1"/>
          <p:nvPr/>
        </p:nvSpPr>
        <p:spPr>
          <a:xfrm>
            <a:off x="5522521" y="4066395"/>
            <a:ext cx="7165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solidFill>
                  <a:srgbClr val="9933FF"/>
                </a:solidFill>
                <a:latin typeface="Josefin Sans" pitchFamily="2" charset="0"/>
              </a:rPr>
              <a:t>Thank you!!!!</a:t>
            </a:r>
          </a:p>
        </p:txBody>
      </p:sp>
      <p:pic>
        <p:nvPicPr>
          <p:cNvPr id="3" name="Slide 20">
            <a:hlinkClick r:id="" action="ppaction://media"/>
            <a:extLst>
              <a:ext uri="{FF2B5EF4-FFF2-40B4-BE49-F238E27FC236}">
                <a16:creationId xmlns:a16="http://schemas.microsoft.com/office/drawing/2014/main" id="{33EAC173-3B7F-E06E-5D7C-C176552855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2701" y="925734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"/>
          <p:cNvGrpSpPr/>
          <p:nvPr/>
        </p:nvGrpSpPr>
        <p:grpSpPr>
          <a:xfrm>
            <a:off x="-218317" y="-2912955"/>
            <a:ext cx="18743684" cy="18738744"/>
            <a:chOff x="0" y="0"/>
            <a:chExt cx="24991578" cy="24984992"/>
          </a:xfrm>
        </p:grpSpPr>
        <p:pic>
          <p:nvPicPr>
            <p:cNvPr id="155" name="Google Shape;155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oogle Shape;159;p2"/>
          <p:cNvGrpSpPr/>
          <p:nvPr/>
        </p:nvGrpSpPr>
        <p:grpSpPr>
          <a:xfrm>
            <a:off x="443385" y="4355138"/>
            <a:ext cx="17368069" cy="5931861"/>
            <a:chOff x="460010" y="4370917"/>
            <a:chExt cx="17368069" cy="5931861"/>
          </a:xfrm>
        </p:grpSpPr>
        <p:grpSp>
          <p:nvGrpSpPr>
            <p:cNvPr id="160" name="Google Shape;160;p2"/>
            <p:cNvGrpSpPr/>
            <p:nvPr/>
          </p:nvGrpSpPr>
          <p:grpSpPr>
            <a:xfrm>
              <a:off x="460010" y="4370917"/>
              <a:ext cx="17368069" cy="5931861"/>
              <a:chOff x="0" y="-28575"/>
              <a:chExt cx="2463486" cy="841375"/>
            </a:xfrm>
          </p:grpSpPr>
          <p:sp>
            <p:nvSpPr>
              <p:cNvPr id="161" name="Google Shape;161;p2"/>
              <p:cNvSpPr/>
              <p:nvPr/>
            </p:nvSpPr>
            <p:spPr>
              <a:xfrm>
                <a:off x="0" y="0"/>
                <a:ext cx="2463486" cy="754870"/>
              </a:xfrm>
              <a:custGeom>
                <a:avLst/>
                <a:gdLst/>
                <a:ahLst/>
                <a:cxnLst/>
                <a:rect l="l" t="t" r="r" b="b"/>
                <a:pathLst>
                  <a:path w="2463486" h="754870" extrusionOk="0">
                    <a:moveTo>
                      <a:pt x="6686" y="0"/>
                    </a:moveTo>
                    <a:lnTo>
                      <a:pt x="2456800" y="0"/>
                    </a:lnTo>
                    <a:cubicBezTo>
                      <a:pt x="2460493" y="0"/>
                      <a:pt x="2463486" y="2994"/>
                      <a:pt x="2463486" y="6686"/>
                    </a:cubicBezTo>
                    <a:lnTo>
                      <a:pt x="2463486" y="748184"/>
                    </a:lnTo>
                    <a:cubicBezTo>
                      <a:pt x="2463486" y="751877"/>
                      <a:pt x="2460493" y="754870"/>
                      <a:pt x="2456800" y="754870"/>
                    </a:cubicBezTo>
                    <a:lnTo>
                      <a:pt x="6686" y="754870"/>
                    </a:lnTo>
                    <a:cubicBezTo>
                      <a:pt x="2994" y="754870"/>
                      <a:pt x="0" y="751877"/>
                      <a:pt x="0" y="748184"/>
                    </a:cubicBezTo>
                    <a:lnTo>
                      <a:pt x="0" y="6686"/>
                    </a:lnTo>
                    <a:cubicBezTo>
                      <a:pt x="0" y="2994"/>
                      <a:pt x="2994" y="0"/>
                      <a:pt x="6686" y="0"/>
                    </a:cubicBezTo>
                    <a:close/>
                  </a:path>
                </a:pathLst>
              </a:custGeom>
              <a:solidFill>
                <a:srgbClr val="FEEBD4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4950" tIns="84950" rIns="84950" bIns="84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>
              <a:off x="494875" y="5479050"/>
              <a:ext cx="17299360" cy="4372771"/>
            </a:xfrm>
            <a:custGeom>
              <a:avLst/>
              <a:gdLst/>
              <a:ahLst/>
              <a:cxnLst/>
              <a:rect l="l" t="t" r="r" b="b"/>
              <a:pathLst>
                <a:path w="4531594" h="1140227" extrusionOk="0">
                  <a:moveTo>
                    <a:pt x="0" y="0"/>
                  </a:moveTo>
                  <a:lnTo>
                    <a:pt x="4531594" y="0"/>
                  </a:lnTo>
                  <a:lnTo>
                    <a:pt x="4531594" y="1140227"/>
                  </a:lnTo>
                  <a:lnTo>
                    <a:pt x="0" y="11402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64" name="Google Shape;164;p2"/>
            <p:cNvCxnSpPr/>
            <p:nvPr/>
          </p:nvCxnSpPr>
          <p:spPr>
            <a:xfrm rot="-5400000">
              <a:off x="9818375" y="7648646"/>
              <a:ext cx="4415175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 rot="-5400000">
              <a:off x="4054449" y="7648646"/>
              <a:ext cx="4415175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2"/>
            <p:cNvCxnSpPr/>
            <p:nvPr/>
          </p:nvCxnSpPr>
          <p:spPr>
            <a:xfrm>
              <a:off x="460010" y="5443428"/>
              <a:ext cx="1736790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70" name="Google Shape;170;p2"/>
          <p:cNvGrpSpPr/>
          <p:nvPr/>
        </p:nvGrpSpPr>
        <p:grpSpPr>
          <a:xfrm>
            <a:off x="1028700" y="752475"/>
            <a:ext cx="9884077" cy="4374177"/>
            <a:chOff x="1028700" y="752475"/>
            <a:chExt cx="9884077" cy="4374177"/>
          </a:xfrm>
        </p:grpSpPr>
        <p:sp>
          <p:nvSpPr>
            <p:cNvPr id="171" name="Google Shape;171;p2"/>
            <p:cNvSpPr/>
            <p:nvPr/>
          </p:nvSpPr>
          <p:spPr>
            <a:xfrm>
              <a:off x="1028700" y="752475"/>
              <a:ext cx="9884077" cy="4374177"/>
            </a:xfrm>
            <a:custGeom>
              <a:avLst/>
              <a:gdLst/>
              <a:ahLst/>
              <a:cxnLst/>
              <a:rect l="l" t="t" r="r" b="b"/>
              <a:pathLst>
                <a:path w="1401957" h="620433" extrusionOk="0">
                  <a:moveTo>
                    <a:pt x="14452" y="0"/>
                  </a:moveTo>
                  <a:lnTo>
                    <a:pt x="1387504" y="0"/>
                  </a:lnTo>
                  <a:cubicBezTo>
                    <a:pt x="1391337" y="0"/>
                    <a:pt x="1395013" y="1523"/>
                    <a:pt x="1397724" y="4233"/>
                  </a:cubicBezTo>
                  <a:cubicBezTo>
                    <a:pt x="1400434" y="6943"/>
                    <a:pt x="1401957" y="10619"/>
                    <a:pt x="1401957" y="14452"/>
                  </a:cubicBezTo>
                  <a:lnTo>
                    <a:pt x="1401957" y="605981"/>
                  </a:lnTo>
                  <a:cubicBezTo>
                    <a:pt x="1401957" y="613962"/>
                    <a:pt x="1395486" y="620433"/>
                    <a:pt x="1387504" y="620433"/>
                  </a:cubicBezTo>
                  <a:lnTo>
                    <a:pt x="14452" y="620433"/>
                  </a:lnTo>
                  <a:cubicBezTo>
                    <a:pt x="6471" y="620433"/>
                    <a:pt x="0" y="613962"/>
                    <a:pt x="0" y="605981"/>
                  </a:cubicBezTo>
                  <a:lnTo>
                    <a:pt x="0" y="14452"/>
                  </a:lnTo>
                  <a:cubicBezTo>
                    <a:pt x="0" y="6471"/>
                    <a:pt x="6471" y="0"/>
                    <a:pt x="14452" y="0"/>
                  </a:cubicBezTo>
                  <a:close/>
                </a:path>
              </a:pathLst>
            </a:custGeom>
            <a:solidFill>
              <a:srgbClr val="F4FFB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2"/>
            <p:cNvGrpSpPr/>
            <p:nvPr/>
          </p:nvGrpSpPr>
          <p:grpSpPr>
            <a:xfrm>
              <a:off x="1108925" y="1508975"/>
              <a:ext cx="9722004" cy="3544085"/>
              <a:chOff x="0" y="-28575"/>
              <a:chExt cx="2560511" cy="921547"/>
            </a:xfrm>
          </p:grpSpPr>
          <p:sp>
            <p:nvSpPr>
              <p:cNvPr id="173" name="Google Shape;173;p2"/>
              <p:cNvSpPr/>
              <p:nvPr/>
            </p:nvSpPr>
            <p:spPr>
              <a:xfrm>
                <a:off x="0" y="0"/>
                <a:ext cx="2560511" cy="892972"/>
              </a:xfrm>
              <a:custGeom>
                <a:avLst/>
                <a:gdLst/>
                <a:ahLst/>
                <a:cxnLst/>
                <a:rect l="l" t="t" r="r" b="b"/>
                <a:pathLst>
                  <a:path w="2560511" h="892972" extrusionOk="0">
                    <a:moveTo>
                      <a:pt x="0" y="0"/>
                    </a:moveTo>
                    <a:lnTo>
                      <a:pt x="2560511" y="0"/>
                    </a:lnTo>
                    <a:lnTo>
                      <a:pt x="2560511" y="892972"/>
                    </a:lnTo>
                    <a:lnTo>
                      <a:pt x="0" y="8929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Google Shape;174;p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1275" tIns="41275" rIns="41275" bIns="41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75" name="Google Shape;175;p2"/>
            <p:cNvCxnSpPr/>
            <p:nvPr/>
          </p:nvCxnSpPr>
          <p:spPr>
            <a:xfrm>
              <a:off x="1028700" y="1583467"/>
              <a:ext cx="9884022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6" name="Google Shape;176;p2"/>
            <p:cNvGrpSpPr/>
            <p:nvPr/>
          </p:nvGrpSpPr>
          <p:grpSpPr>
            <a:xfrm>
              <a:off x="8624407" y="986772"/>
              <a:ext cx="1862761" cy="356827"/>
              <a:chOff x="8624407" y="986772"/>
              <a:chExt cx="1862761" cy="356827"/>
            </a:xfrm>
          </p:grpSpPr>
          <p:cxnSp>
            <p:nvCxnSpPr>
              <p:cNvPr id="177" name="Google Shape;177;p2"/>
              <p:cNvCxnSpPr/>
              <p:nvPr/>
            </p:nvCxnSpPr>
            <p:spPr>
              <a:xfrm>
                <a:off x="8624407" y="1168703"/>
                <a:ext cx="4875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8" name="Google Shape;178;p2"/>
              <p:cNvCxnSpPr/>
              <p:nvPr/>
            </p:nvCxnSpPr>
            <p:spPr>
              <a:xfrm rot="2700000">
                <a:off x="10070961" y="1168644"/>
                <a:ext cx="487479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2"/>
              <p:cNvCxnSpPr/>
              <p:nvPr/>
            </p:nvCxnSpPr>
            <p:spPr>
              <a:xfrm rot="8100000">
                <a:off x="10071078" y="1168644"/>
                <a:ext cx="487479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80" name="Google Shape;180;p2"/>
              <p:cNvGrpSpPr/>
              <p:nvPr/>
            </p:nvGrpSpPr>
            <p:grpSpPr>
              <a:xfrm>
                <a:off x="9439750" y="986772"/>
                <a:ext cx="344708" cy="356827"/>
                <a:chOff x="0" y="-28575"/>
                <a:chExt cx="812800" cy="841375"/>
              </a:xfrm>
            </p:grpSpPr>
            <p:sp>
              <p:nvSpPr>
                <p:cNvPr id="181" name="Google Shape;181;p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812800"/>
                      </a:lnTo>
                      <a:lnTo>
                        <a:pt x="0" y="812800"/>
                      </a:ln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Google Shape;182;p2"/>
                <p:cNvSpPr txBox="1"/>
                <p:nvPr/>
              </p:nvSpPr>
              <p:spPr>
                <a:xfrm>
                  <a:off x="0" y="-28575"/>
                  <a:ext cx="812800" cy="841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05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83" name="Google Shape;183;p2"/>
          <p:cNvSpPr txBox="1"/>
          <p:nvPr/>
        </p:nvSpPr>
        <p:spPr>
          <a:xfrm>
            <a:off x="1454180" y="2270725"/>
            <a:ext cx="9033000" cy="222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 i="0" u="none" strike="noStrike" cap="none">
                <a:solidFill>
                  <a:srgbClr val="7EDFBE"/>
                </a:solidFill>
                <a:latin typeface="Josefin Sans"/>
                <a:ea typeface="Josefin Sans"/>
                <a:cs typeface="Josefin Sans"/>
                <a:sym typeface="Josefin Sans"/>
              </a:rPr>
              <a:t>Human-Centered</a:t>
            </a: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99" b="1">
                <a:solidFill>
                  <a:srgbClr val="7EDFBE"/>
                </a:solidFill>
                <a:latin typeface="Josefin Sans"/>
                <a:sym typeface="Josefin Sans"/>
              </a:rPr>
              <a:t>User Needs</a:t>
            </a:r>
            <a:endParaRPr/>
          </a:p>
        </p:txBody>
      </p:sp>
      <p:sp>
        <p:nvSpPr>
          <p:cNvPr id="185" name="Google Shape;185;p2"/>
          <p:cNvSpPr txBox="1"/>
          <p:nvPr/>
        </p:nvSpPr>
        <p:spPr>
          <a:xfrm>
            <a:off x="6455752" y="6030625"/>
            <a:ext cx="5141250" cy="3739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5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osefin Sans"/>
              </a:rPr>
              <a:t>We strive to help young kids learn to write correctly in the classroom!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AE7DB93-882C-8AE6-748E-2E6C2674B4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88" b="21671"/>
          <a:stretch/>
        </p:blipFill>
        <p:spPr>
          <a:xfrm>
            <a:off x="1189011" y="5523869"/>
            <a:ext cx="4086161" cy="4222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D17357-05D7-BAEE-7508-E27E31A29C7D}"/>
              </a:ext>
            </a:extLst>
          </p:cNvPr>
          <p:cNvSpPr txBox="1"/>
          <p:nvPr/>
        </p:nvSpPr>
        <p:spPr>
          <a:xfrm>
            <a:off x="275166" y="9884832"/>
            <a:ext cx="728133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0272E"/>
                </a:solidFill>
              </a:rPr>
              <a:t>"Creative Child" by Jose Mediavilla is marked with Public Domain Mark 1.0. To view the terms, visit https://creativecommons.org/publicdomain/mark/1.0//?ref=openverse.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C59E-AAF2-D534-5521-FC3EF2A1903F}"/>
              </a:ext>
            </a:extLst>
          </p:cNvPr>
          <p:cNvSpPr txBox="1"/>
          <p:nvPr/>
        </p:nvSpPr>
        <p:spPr>
          <a:xfrm>
            <a:off x="11394721" y="9884832"/>
            <a:ext cx="696383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0272E"/>
                </a:solidFill>
              </a:rPr>
              <a:t>"DIG14026_074" by </a:t>
            </a:r>
            <a:r>
              <a:rPr lang="en-US" sz="1100" err="1">
                <a:solidFill>
                  <a:srgbClr val="30272E"/>
                </a:solidFill>
              </a:rPr>
              <a:t>LBJLibraryNow</a:t>
            </a:r>
            <a:r>
              <a:rPr lang="en-US" sz="1100">
                <a:solidFill>
                  <a:srgbClr val="30272E"/>
                </a:solidFill>
              </a:rPr>
              <a:t> is marked with Public Domain Mark 1.0. To view the terms, visit https://creativecommons.org/publicdomain/mark/1.0/?ref=openverse.</a:t>
            </a:r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1EA3FA7-B105-5265-0C2D-48AFF96FD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1275" y="5942076"/>
            <a:ext cx="4283075" cy="302247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57B673-D315-4FBF-DC00-A57E5EF6B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V="1">
            <a:off x="193134" y="8900685"/>
            <a:ext cx="845980" cy="84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D4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4"/>
          <p:cNvGrpSpPr/>
          <p:nvPr/>
        </p:nvGrpSpPr>
        <p:grpSpPr>
          <a:xfrm>
            <a:off x="-218317" y="-2912955"/>
            <a:ext cx="18743684" cy="18738744"/>
            <a:chOff x="0" y="0"/>
            <a:chExt cx="24991578" cy="24984992"/>
          </a:xfrm>
        </p:grpSpPr>
        <p:pic>
          <p:nvPicPr>
            <p:cNvPr id="662" name="Google Shape;662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14"/>
          <p:cNvGrpSpPr/>
          <p:nvPr/>
        </p:nvGrpSpPr>
        <p:grpSpPr>
          <a:xfrm>
            <a:off x="9689791" y="5062661"/>
            <a:ext cx="7569524" cy="4582638"/>
            <a:chOff x="9689791" y="5062661"/>
            <a:chExt cx="7569524" cy="4582638"/>
          </a:xfrm>
        </p:grpSpPr>
        <p:grpSp>
          <p:nvGrpSpPr>
            <p:cNvPr id="667" name="Google Shape;667;p14"/>
            <p:cNvGrpSpPr/>
            <p:nvPr/>
          </p:nvGrpSpPr>
          <p:grpSpPr>
            <a:xfrm>
              <a:off x="9689791" y="5062661"/>
              <a:ext cx="7569524" cy="4582638"/>
              <a:chOff x="0" y="-194044"/>
              <a:chExt cx="10092698" cy="6110184"/>
            </a:xfrm>
          </p:grpSpPr>
          <p:grpSp>
            <p:nvGrpSpPr>
              <p:cNvPr id="668" name="Google Shape;668;p14"/>
              <p:cNvGrpSpPr/>
              <p:nvPr/>
            </p:nvGrpSpPr>
            <p:grpSpPr>
              <a:xfrm>
                <a:off x="0" y="-194044"/>
                <a:ext cx="10092698" cy="6110184"/>
                <a:chOff x="0" y="-28575"/>
                <a:chExt cx="1486253" cy="899787"/>
              </a:xfrm>
            </p:grpSpPr>
            <p:sp>
              <p:nvSpPr>
                <p:cNvPr id="669" name="Google Shape;669;p14"/>
                <p:cNvSpPr/>
                <p:nvPr/>
              </p:nvSpPr>
              <p:spPr>
                <a:xfrm>
                  <a:off x="0" y="0"/>
                  <a:ext cx="1486253" cy="871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6253" h="871212" extrusionOk="0">
                      <a:moveTo>
                        <a:pt x="15342" y="0"/>
                      </a:moveTo>
                      <a:lnTo>
                        <a:pt x="1470911" y="0"/>
                      </a:lnTo>
                      <a:cubicBezTo>
                        <a:pt x="1474980" y="0"/>
                        <a:pt x="1478882" y="1616"/>
                        <a:pt x="1481759" y="4493"/>
                      </a:cubicBezTo>
                      <a:cubicBezTo>
                        <a:pt x="1484636" y="7371"/>
                        <a:pt x="1486253" y="11273"/>
                        <a:pt x="1486253" y="15342"/>
                      </a:cubicBezTo>
                      <a:lnTo>
                        <a:pt x="1486253" y="855870"/>
                      </a:lnTo>
                      <a:cubicBezTo>
                        <a:pt x="1486253" y="859939"/>
                        <a:pt x="1484636" y="863841"/>
                        <a:pt x="1481759" y="866718"/>
                      </a:cubicBezTo>
                      <a:cubicBezTo>
                        <a:pt x="1478882" y="869595"/>
                        <a:pt x="1474980" y="871212"/>
                        <a:pt x="1470911" y="871212"/>
                      </a:cubicBezTo>
                      <a:lnTo>
                        <a:pt x="15342" y="871212"/>
                      </a:lnTo>
                      <a:cubicBezTo>
                        <a:pt x="11273" y="871212"/>
                        <a:pt x="7371" y="869595"/>
                        <a:pt x="4493" y="866718"/>
                      </a:cubicBezTo>
                      <a:cubicBezTo>
                        <a:pt x="1616" y="863841"/>
                        <a:pt x="0" y="859939"/>
                        <a:pt x="0" y="855870"/>
                      </a:cubicBezTo>
                      <a:lnTo>
                        <a:pt x="0" y="15342"/>
                      </a:lnTo>
                      <a:cubicBezTo>
                        <a:pt x="0" y="11273"/>
                        <a:pt x="1616" y="7371"/>
                        <a:pt x="4493" y="4493"/>
                      </a:cubicBezTo>
                      <a:cubicBezTo>
                        <a:pt x="7371" y="1616"/>
                        <a:pt x="11273" y="0"/>
                        <a:pt x="15342" y="0"/>
                      </a:cubicBezTo>
                      <a:close/>
                    </a:path>
                  </a:pathLst>
                </a:custGeom>
                <a:solidFill>
                  <a:srgbClr val="FFDAF3"/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4"/>
                <p:cNvSpPr txBox="1"/>
                <p:nvPr/>
              </p:nvSpPr>
              <p:spPr>
                <a:xfrm>
                  <a:off x="0" y="-28575"/>
                  <a:ext cx="812700" cy="84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3350" tIns="73350" rIns="73350" bIns="73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05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71" name="Google Shape;671;p14"/>
              <p:cNvCxnSpPr/>
              <p:nvPr/>
            </p:nvCxnSpPr>
            <p:spPr>
              <a:xfrm>
                <a:off x="0" y="635000"/>
                <a:ext cx="10092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72" name="Google Shape;672;p14"/>
            <p:cNvGrpSpPr/>
            <p:nvPr/>
          </p:nvGrpSpPr>
          <p:grpSpPr>
            <a:xfrm>
              <a:off x="15928910" y="5352441"/>
              <a:ext cx="968146" cy="213648"/>
              <a:chOff x="7679750" y="769122"/>
              <a:chExt cx="1015148" cy="224020"/>
            </a:xfrm>
          </p:grpSpPr>
          <p:sp>
            <p:nvSpPr>
              <p:cNvPr id="673" name="Google Shape;673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6" name="Google Shape;676;p14"/>
          <p:cNvGrpSpPr/>
          <p:nvPr/>
        </p:nvGrpSpPr>
        <p:grpSpPr>
          <a:xfrm>
            <a:off x="9689791" y="641711"/>
            <a:ext cx="7569524" cy="4437104"/>
            <a:chOff x="9689791" y="641711"/>
            <a:chExt cx="7569524" cy="4437104"/>
          </a:xfrm>
        </p:grpSpPr>
        <p:grpSp>
          <p:nvGrpSpPr>
            <p:cNvPr id="677" name="Google Shape;677;p14"/>
            <p:cNvGrpSpPr/>
            <p:nvPr/>
          </p:nvGrpSpPr>
          <p:grpSpPr>
            <a:xfrm>
              <a:off x="9689791" y="641711"/>
              <a:ext cx="7569524" cy="4437104"/>
              <a:chOff x="0" y="0"/>
              <a:chExt cx="10092698" cy="5916139"/>
            </a:xfrm>
          </p:grpSpPr>
          <p:sp>
            <p:nvSpPr>
              <p:cNvPr id="678" name="Google Shape;678;p14"/>
              <p:cNvSpPr/>
              <p:nvPr/>
            </p:nvSpPr>
            <p:spPr>
              <a:xfrm>
                <a:off x="0" y="0"/>
                <a:ext cx="10092698" cy="5916139"/>
              </a:xfrm>
              <a:custGeom>
                <a:avLst/>
                <a:gdLst/>
                <a:ahLst/>
                <a:cxnLst/>
                <a:rect l="l" t="t" r="r" b="b"/>
                <a:pathLst>
                  <a:path w="1486253" h="871212" extrusionOk="0">
                    <a:moveTo>
                      <a:pt x="15342" y="0"/>
                    </a:moveTo>
                    <a:lnTo>
                      <a:pt x="1470911" y="0"/>
                    </a:lnTo>
                    <a:cubicBezTo>
                      <a:pt x="1474980" y="0"/>
                      <a:pt x="1478882" y="1616"/>
                      <a:pt x="1481759" y="4493"/>
                    </a:cubicBezTo>
                    <a:cubicBezTo>
                      <a:pt x="1484636" y="7371"/>
                      <a:pt x="1486253" y="11273"/>
                      <a:pt x="1486253" y="15342"/>
                    </a:cubicBezTo>
                    <a:lnTo>
                      <a:pt x="1486253" y="855870"/>
                    </a:lnTo>
                    <a:cubicBezTo>
                      <a:pt x="1486253" y="859939"/>
                      <a:pt x="1484636" y="863841"/>
                      <a:pt x="1481759" y="866718"/>
                    </a:cubicBezTo>
                    <a:cubicBezTo>
                      <a:pt x="1478882" y="869595"/>
                      <a:pt x="1474980" y="871212"/>
                      <a:pt x="1470911" y="871212"/>
                    </a:cubicBezTo>
                    <a:lnTo>
                      <a:pt x="15342" y="871212"/>
                    </a:lnTo>
                    <a:cubicBezTo>
                      <a:pt x="11273" y="871212"/>
                      <a:pt x="7371" y="869595"/>
                      <a:pt x="4493" y="866718"/>
                    </a:cubicBezTo>
                    <a:cubicBezTo>
                      <a:pt x="1616" y="863841"/>
                      <a:pt x="0" y="859939"/>
                      <a:pt x="0" y="855870"/>
                    </a:cubicBezTo>
                    <a:lnTo>
                      <a:pt x="0" y="15342"/>
                    </a:lnTo>
                    <a:cubicBezTo>
                      <a:pt x="0" y="11273"/>
                      <a:pt x="1616" y="7371"/>
                      <a:pt x="4493" y="4493"/>
                    </a:cubicBezTo>
                    <a:cubicBezTo>
                      <a:pt x="7371" y="1616"/>
                      <a:pt x="11273" y="0"/>
                      <a:pt x="15342" y="0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9" name="Google Shape;679;p14"/>
              <p:cNvCxnSpPr/>
              <p:nvPr/>
            </p:nvCxnSpPr>
            <p:spPr>
              <a:xfrm>
                <a:off x="0" y="635000"/>
                <a:ext cx="10092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80" name="Google Shape;680;p14"/>
            <p:cNvGrpSpPr/>
            <p:nvPr/>
          </p:nvGrpSpPr>
          <p:grpSpPr>
            <a:xfrm>
              <a:off x="15928910" y="790519"/>
              <a:ext cx="968146" cy="213648"/>
              <a:chOff x="7679750" y="769122"/>
              <a:chExt cx="1015148" cy="224020"/>
            </a:xfrm>
          </p:grpSpPr>
          <p:sp>
            <p:nvSpPr>
              <p:cNvPr id="681" name="Google Shape;681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4" name="Google Shape;684;p14"/>
          <p:cNvGrpSpPr/>
          <p:nvPr/>
        </p:nvGrpSpPr>
        <p:grpSpPr>
          <a:xfrm>
            <a:off x="981644" y="481009"/>
            <a:ext cx="8162356" cy="9164279"/>
            <a:chOff x="981644" y="481009"/>
            <a:chExt cx="8162356" cy="9164279"/>
          </a:xfrm>
        </p:grpSpPr>
        <p:grpSp>
          <p:nvGrpSpPr>
            <p:cNvPr id="685" name="Google Shape;685;p14"/>
            <p:cNvGrpSpPr/>
            <p:nvPr/>
          </p:nvGrpSpPr>
          <p:grpSpPr>
            <a:xfrm>
              <a:off x="981644" y="481009"/>
              <a:ext cx="8162356" cy="9164279"/>
              <a:chOff x="0" y="-28575"/>
              <a:chExt cx="1451374" cy="1629529"/>
            </a:xfrm>
          </p:grpSpPr>
          <p:sp>
            <p:nvSpPr>
              <p:cNvPr id="686" name="Google Shape;686;p14"/>
              <p:cNvSpPr/>
              <p:nvPr/>
            </p:nvSpPr>
            <p:spPr>
              <a:xfrm>
                <a:off x="0" y="0"/>
                <a:ext cx="1451374" cy="1600954"/>
              </a:xfrm>
              <a:custGeom>
                <a:avLst/>
                <a:gdLst/>
                <a:ahLst/>
                <a:cxnLst/>
                <a:rect l="l" t="t" r="r" b="b"/>
                <a:pathLst>
                  <a:path w="1451374" h="1600954" extrusionOk="0">
                    <a:moveTo>
                      <a:pt x="14227" y="0"/>
                    </a:moveTo>
                    <a:lnTo>
                      <a:pt x="1437147" y="0"/>
                    </a:lnTo>
                    <a:cubicBezTo>
                      <a:pt x="1440920" y="0"/>
                      <a:pt x="1444539" y="1499"/>
                      <a:pt x="1447207" y="4167"/>
                    </a:cubicBezTo>
                    <a:cubicBezTo>
                      <a:pt x="1449875" y="6835"/>
                      <a:pt x="1451374" y="10454"/>
                      <a:pt x="1451374" y="14227"/>
                    </a:cubicBezTo>
                    <a:lnTo>
                      <a:pt x="1451374" y="1586727"/>
                    </a:lnTo>
                    <a:cubicBezTo>
                      <a:pt x="1451374" y="1594585"/>
                      <a:pt x="1445004" y="1600954"/>
                      <a:pt x="1437147" y="1600954"/>
                    </a:cubicBezTo>
                    <a:lnTo>
                      <a:pt x="14227" y="1600954"/>
                    </a:lnTo>
                    <a:cubicBezTo>
                      <a:pt x="6370" y="1600954"/>
                      <a:pt x="0" y="1594585"/>
                      <a:pt x="0" y="1586727"/>
                    </a:cubicBezTo>
                    <a:lnTo>
                      <a:pt x="0" y="14227"/>
                    </a:lnTo>
                    <a:cubicBezTo>
                      <a:pt x="0" y="6370"/>
                      <a:pt x="6370" y="0"/>
                      <a:pt x="142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14"/>
            <p:cNvCxnSpPr/>
            <p:nvPr/>
          </p:nvCxnSpPr>
          <p:spPr>
            <a:xfrm>
              <a:off x="1028700" y="1117961"/>
              <a:ext cx="811530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89" name="Google Shape;689;p14"/>
            <p:cNvGrpSpPr/>
            <p:nvPr/>
          </p:nvGrpSpPr>
          <p:grpSpPr>
            <a:xfrm>
              <a:off x="7816135" y="790519"/>
              <a:ext cx="968146" cy="213648"/>
              <a:chOff x="7679750" y="769122"/>
              <a:chExt cx="1015148" cy="224020"/>
            </a:xfrm>
          </p:grpSpPr>
          <p:sp>
            <p:nvSpPr>
              <p:cNvPr id="690" name="Google Shape;690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3" name="Google Shape;693;p14"/>
          <p:cNvGrpSpPr/>
          <p:nvPr/>
        </p:nvGrpSpPr>
        <p:grpSpPr>
          <a:xfrm>
            <a:off x="9929189" y="1501804"/>
            <a:ext cx="3326655" cy="3371566"/>
            <a:chOff x="0" y="76200"/>
            <a:chExt cx="4435540" cy="2868206"/>
          </a:xfrm>
        </p:grpSpPr>
        <p:sp>
          <p:nvSpPr>
            <p:cNvPr id="694" name="Google Shape;694;p14"/>
            <p:cNvSpPr txBox="1"/>
            <p:nvPr/>
          </p:nvSpPr>
          <p:spPr>
            <a:xfrm>
              <a:off x="0" y="1059253"/>
              <a:ext cx="4435500" cy="1885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Struggle with a lifelong skill</a:t>
              </a:r>
            </a:p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Poor grades</a:t>
              </a:r>
            </a:p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Fall behind in class</a:t>
              </a:r>
            </a:p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Assignments take more effort</a:t>
              </a:r>
            </a:p>
          </p:txBody>
        </p:sp>
        <p:sp>
          <p:nvSpPr>
            <p:cNvPr id="695" name="Google Shape;695;p14"/>
            <p:cNvSpPr txBox="1"/>
            <p:nvPr/>
          </p:nvSpPr>
          <p:spPr>
            <a:xfrm>
              <a:off x="0" y="76200"/>
              <a:ext cx="4435540" cy="1131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rgbClr val="AC74F8"/>
                  </a:solidFill>
                  <a:latin typeface="Josefin Sans"/>
                </a:rPr>
                <a:t>Pains</a:t>
              </a:r>
            </a:p>
          </p:txBody>
        </p:sp>
      </p:grpSp>
      <p:sp>
        <p:nvSpPr>
          <p:cNvPr id="709" name="Google Shape;709;p14"/>
          <p:cNvSpPr txBox="1"/>
          <p:nvPr/>
        </p:nvSpPr>
        <p:spPr>
          <a:xfrm>
            <a:off x="9872744" y="7201318"/>
            <a:ext cx="3326625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 algn="ctr">
              <a:buChar char="•"/>
            </a:pPr>
            <a:r>
              <a:rPr lang="en-US" sz="2400">
                <a:latin typeface="Josefin Sans"/>
              </a:rPr>
              <a:t>Help improve handwriting overall</a:t>
            </a:r>
          </a:p>
          <a:p>
            <a:pPr marL="342900" indent="-342900" algn="ctr">
              <a:buChar char="•"/>
            </a:pPr>
            <a:r>
              <a:rPr lang="en-US" sz="2400">
                <a:latin typeface="Josefin Sans"/>
              </a:rPr>
              <a:t>Write without tearing the paper</a:t>
            </a:r>
          </a:p>
          <a:p>
            <a:pPr marL="342900" indent="-342900" algn="ctr">
              <a:buChar char="•"/>
            </a:pPr>
            <a:r>
              <a:rPr lang="en-US" sz="2400">
                <a:latin typeface="Josefin Sans"/>
              </a:rPr>
              <a:t>Better grades and connection to peers</a:t>
            </a:r>
          </a:p>
          <a:p>
            <a:pPr marL="342900" indent="-342900" algn="ctr">
              <a:buChar char="•"/>
            </a:pPr>
            <a:endParaRPr lang="en-US" sz="2400">
              <a:latin typeface="Josefin Sans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9A777D5-21B9-32D7-10B8-20C99A531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548" y="2268536"/>
            <a:ext cx="5719234" cy="7175148"/>
          </a:xfrm>
          <a:prstGeom prst="rect">
            <a:avLst/>
          </a:prstGeom>
        </p:spPr>
      </p:pic>
      <p:sp>
        <p:nvSpPr>
          <p:cNvPr id="5" name="Google Shape;183;p2">
            <a:extLst>
              <a:ext uri="{FF2B5EF4-FFF2-40B4-BE49-F238E27FC236}">
                <a16:creationId xmlns:a16="http://schemas.microsoft.com/office/drawing/2014/main" id="{A0EBBB38-9557-784C-1603-DB8C906697FD}"/>
              </a:ext>
            </a:extLst>
          </p:cNvPr>
          <p:cNvSpPr txBox="1"/>
          <p:nvPr/>
        </p:nvSpPr>
        <p:spPr>
          <a:xfrm>
            <a:off x="776846" y="1395836"/>
            <a:ext cx="8567334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800" b="1">
                <a:solidFill>
                  <a:srgbClr val="7EDFBE"/>
                </a:solidFill>
                <a:latin typeface="Josefin Sans"/>
              </a:rPr>
              <a:t>User Empathy Map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79C51A-C815-6AD6-2FC0-60657D589970}"/>
              </a:ext>
            </a:extLst>
          </p:cNvPr>
          <p:cNvSpPr/>
          <p:nvPr/>
        </p:nvSpPr>
        <p:spPr>
          <a:xfrm>
            <a:off x="4423833" y="3280833"/>
            <a:ext cx="1354665" cy="135466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1DDB-D7DB-51B5-7622-6B71245010FA}"/>
              </a:ext>
            </a:extLst>
          </p:cNvPr>
          <p:cNvCxnSpPr/>
          <p:nvPr/>
        </p:nvCxnSpPr>
        <p:spPr>
          <a:xfrm flipV="1">
            <a:off x="5723467" y="2820810"/>
            <a:ext cx="4498621" cy="10047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B5E53E9-347D-43C5-CAA3-70E6C5175540}"/>
              </a:ext>
            </a:extLst>
          </p:cNvPr>
          <p:cNvSpPr/>
          <p:nvPr/>
        </p:nvSpPr>
        <p:spPr>
          <a:xfrm>
            <a:off x="4466166" y="7725833"/>
            <a:ext cx="1354665" cy="135466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AF4D79-29E6-FC02-B5FB-F189015C3045}"/>
              </a:ext>
            </a:extLst>
          </p:cNvPr>
          <p:cNvCxnSpPr>
            <a:cxnSpLocks/>
          </p:cNvCxnSpPr>
          <p:nvPr/>
        </p:nvCxnSpPr>
        <p:spPr>
          <a:xfrm flipV="1">
            <a:off x="5808134" y="7237588"/>
            <a:ext cx="4498621" cy="100471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695;p14">
            <a:extLst>
              <a:ext uri="{FF2B5EF4-FFF2-40B4-BE49-F238E27FC236}">
                <a16:creationId xmlns:a16="http://schemas.microsoft.com/office/drawing/2014/main" id="{AE5ACD64-B243-3DCF-724D-3DD4E828D1BE}"/>
              </a:ext>
            </a:extLst>
          </p:cNvPr>
          <p:cNvSpPr txBox="1"/>
          <p:nvPr/>
        </p:nvSpPr>
        <p:spPr>
          <a:xfrm>
            <a:off x="9926366" y="5873426"/>
            <a:ext cx="3326655" cy="132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AC74F8"/>
                </a:solidFill>
                <a:latin typeface="Josefin Sans"/>
              </a:rPr>
              <a:t>Gains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536B8BC-2E8A-E6A2-0D9D-9E5821254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97485" y="1708897"/>
            <a:ext cx="3344955" cy="2229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68AB61-FFE8-5038-E009-D142CEDA197C}"/>
              </a:ext>
            </a:extLst>
          </p:cNvPr>
          <p:cNvSpPr txBox="1"/>
          <p:nvPr/>
        </p:nvSpPr>
        <p:spPr>
          <a:xfrm>
            <a:off x="13690786" y="4034117"/>
            <a:ext cx="30255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30272E"/>
                </a:solidFill>
                <a:latin typeface="Inter"/>
              </a:rPr>
              <a:t>"_MG_2511" by Naive Photography is licensed under CC BY-NC-ND 2.0. To view a copy of this license, visit https://creativecommons.org/licenses/by-nc-nd/2.0/?ref=openverse.</a:t>
            </a:r>
            <a:endParaRPr lang="en-US" sz="800"/>
          </a:p>
        </p:txBody>
      </p:sp>
      <p:pic>
        <p:nvPicPr>
          <p:cNvPr id="13" name="Picture 13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6DC0150-DF42-B746-0C22-7A83B99B13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1529" y="6314514"/>
            <a:ext cx="3294529" cy="21963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870439-44E5-5C1E-FCA9-459FB21FE130}"/>
              </a:ext>
            </a:extLst>
          </p:cNvPr>
          <p:cNvSpPr txBox="1"/>
          <p:nvPr/>
        </p:nvSpPr>
        <p:spPr>
          <a:xfrm>
            <a:off x="13581529" y="8622926"/>
            <a:ext cx="32272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30272E"/>
                </a:solidFill>
                <a:latin typeface="Inter"/>
              </a:rPr>
              <a:t>"Long Before the Third Grade Test" by </a:t>
            </a:r>
            <a:r>
              <a:rPr lang="en-US" sz="800" err="1">
                <a:solidFill>
                  <a:srgbClr val="30272E"/>
                </a:solidFill>
                <a:latin typeface="Inter"/>
              </a:rPr>
              <a:t>wecometolearn</a:t>
            </a:r>
            <a:r>
              <a:rPr lang="en-US" sz="800">
                <a:solidFill>
                  <a:srgbClr val="30272E"/>
                </a:solidFill>
                <a:latin typeface="Inter"/>
              </a:rPr>
              <a:t> is licensed under CC BY 2.0. To view a copy of this license, visit https://creativecommons.org/licenses/by/2.0/?ref=openverse.</a:t>
            </a:r>
            <a:endParaRPr lang="en-US" sz="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55FF6-5D2C-CE06-7BA1-30A9982B7FF5}"/>
              </a:ext>
            </a:extLst>
          </p:cNvPr>
          <p:cNvSpPr txBox="1"/>
          <p:nvPr/>
        </p:nvSpPr>
        <p:spPr>
          <a:xfrm>
            <a:off x="13892492" y="6580654"/>
            <a:ext cx="1084169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>
                <a:solidFill>
                  <a:srgbClr val="FF0000"/>
                </a:solidFill>
                <a:latin typeface="Times New Roman"/>
              </a:rPr>
              <a:t>A+</a:t>
            </a:r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AF2DF016-09C1-5BA8-81F2-7C5DDAA2D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7389" y="9288983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D4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4"/>
          <p:cNvGrpSpPr/>
          <p:nvPr/>
        </p:nvGrpSpPr>
        <p:grpSpPr>
          <a:xfrm>
            <a:off x="-218317" y="-2912955"/>
            <a:ext cx="18743684" cy="18738744"/>
            <a:chOff x="0" y="0"/>
            <a:chExt cx="24991578" cy="24984992"/>
          </a:xfrm>
        </p:grpSpPr>
        <p:pic>
          <p:nvPicPr>
            <p:cNvPr id="662" name="Google Shape;662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14"/>
          <p:cNvGrpSpPr/>
          <p:nvPr/>
        </p:nvGrpSpPr>
        <p:grpSpPr>
          <a:xfrm>
            <a:off x="9689791" y="5062661"/>
            <a:ext cx="7569524" cy="4582638"/>
            <a:chOff x="9689791" y="5062661"/>
            <a:chExt cx="7569524" cy="4582638"/>
          </a:xfrm>
        </p:grpSpPr>
        <p:grpSp>
          <p:nvGrpSpPr>
            <p:cNvPr id="667" name="Google Shape;667;p14"/>
            <p:cNvGrpSpPr/>
            <p:nvPr/>
          </p:nvGrpSpPr>
          <p:grpSpPr>
            <a:xfrm>
              <a:off x="9689791" y="5062661"/>
              <a:ext cx="7569524" cy="4582638"/>
              <a:chOff x="0" y="-194044"/>
              <a:chExt cx="10092698" cy="6110184"/>
            </a:xfrm>
          </p:grpSpPr>
          <p:grpSp>
            <p:nvGrpSpPr>
              <p:cNvPr id="668" name="Google Shape;668;p14"/>
              <p:cNvGrpSpPr/>
              <p:nvPr/>
            </p:nvGrpSpPr>
            <p:grpSpPr>
              <a:xfrm>
                <a:off x="0" y="-194044"/>
                <a:ext cx="10092698" cy="6110184"/>
                <a:chOff x="0" y="-28575"/>
                <a:chExt cx="1486253" cy="899787"/>
              </a:xfrm>
            </p:grpSpPr>
            <p:sp>
              <p:nvSpPr>
                <p:cNvPr id="669" name="Google Shape;669;p14"/>
                <p:cNvSpPr/>
                <p:nvPr/>
              </p:nvSpPr>
              <p:spPr>
                <a:xfrm>
                  <a:off x="0" y="0"/>
                  <a:ext cx="1486253" cy="871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6253" h="871212" extrusionOk="0">
                      <a:moveTo>
                        <a:pt x="15342" y="0"/>
                      </a:moveTo>
                      <a:lnTo>
                        <a:pt x="1470911" y="0"/>
                      </a:lnTo>
                      <a:cubicBezTo>
                        <a:pt x="1474980" y="0"/>
                        <a:pt x="1478882" y="1616"/>
                        <a:pt x="1481759" y="4493"/>
                      </a:cubicBezTo>
                      <a:cubicBezTo>
                        <a:pt x="1484636" y="7371"/>
                        <a:pt x="1486253" y="11273"/>
                        <a:pt x="1486253" y="15342"/>
                      </a:cubicBezTo>
                      <a:lnTo>
                        <a:pt x="1486253" y="855870"/>
                      </a:lnTo>
                      <a:cubicBezTo>
                        <a:pt x="1486253" y="859939"/>
                        <a:pt x="1484636" y="863841"/>
                        <a:pt x="1481759" y="866718"/>
                      </a:cubicBezTo>
                      <a:cubicBezTo>
                        <a:pt x="1478882" y="869595"/>
                        <a:pt x="1474980" y="871212"/>
                        <a:pt x="1470911" y="871212"/>
                      </a:cubicBezTo>
                      <a:lnTo>
                        <a:pt x="15342" y="871212"/>
                      </a:lnTo>
                      <a:cubicBezTo>
                        <a:pt x="11273" y="871212"/>
                        <a:pt x="7371" y="869595"/>
                        <a:pt x="4493" y="866718"/>
                      </a:cubicBezTo>
                      <a:cubicBezTo>
                        <a:pt x="1616" y="863841"/>
                        <a:pt x="0" y="859939"/>
                        <a:pt x="0" y="855870"/>
                      </a:cubicBezTo>
                      <a:lnTo>
                        <a:pt x="0" y="15342"/>
                      </a:lnTo>
                      <a:cubicBezTo>
                        <a:pt x="0" y="11273"/>
                        <a:pt x="1616" y="7371"/>
                        <a:pt x="4493" y="4493"/>
                      </a:cubicBezTo>
                      <a:cubicBezTo>
                        <a:pt x="7371" y="1616"/>
                        <a:pt x="11273" y="0"/>
                        <a:pt x="15342" y="0"/>
                      </a:cubicBezTo>
                      <a:close/>
                    </a:path>
                  </a:pathLst>
                </a:custGeom>
                <a:solidFill>
                  <a:srgbClr val="FFDAF3"/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4"/>
                <p:cNvSpPr txBox="1"/>
                <p:nvPr/>
              </p:nvSpPr>
              <p:spPr>
                <a:xfrm>
                  <a:off x="0" y="-28575"/>
                  <a:ext cx="812700" cy="84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3350" tIns="73350" rIns="73350" bIns="73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05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71" name="Google Shape;671;p14"/>
              <p:cNvCxnSpPr/>
              <p:nvPr/>
            </p:nvCxnSpPr>
            <p:spPr>
              <a:xfrm>
                <a:off x="0" y="635000"/>
                <a:ext cx="10092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72" name="Google Shape;672;p14"/>
            <p:cNvGrpSpPr/>
            <p:nvPr/>
          </p:nvGrpSpPr>
          <p:grpSpPr>
            <a:xfrm>
              <a:off x="15928910" y="5352441"/>
              <a:ext cx="968146" cy="213648"/>
              <a:chOff x="7679750" y="769122"/>
              <a:chExt cx="1015148" cy="224020"/>
            </a:xfrm>
          </p:grpSpPr>
          <p:sp>
            <p:nvSpPr>
              <p:cNvPr id="673" name="Google Shape;673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6" name="Google Shape;676;p14"/>
          <p:cNvGrpSpPr/>
          <p:nvPr/>
        </p:nvGrpSpPr>
        <p:grpSpPr>
          <a:xfrm>
            <a:off x="9689791" y="641711"/>
            <a:ext cx="7569524" cy="4437104"/>
            <a:chOff x="9689791" y="641711"/>
            <a:chExt cx="7569524" cy="4437104"/>
          </a:xfrm>
        </p:grpSpPr>
        <p:grpSp>
          <p:nvGrpSpPr>
            <p:cNvPr id="677" name="Google Shape;677;p14"/>
            <p:cNvGrpSpPr/>
            <p:nvPr/>
          </p:nvGrpSpPr>
          <p:grpSpPr>
            <a:xfrm>
              <a:off x="9689791" y="641711"/>
              <a:ext cx="7569524" cy="4437104"/>
              <a:chOff x="0" y="0"/>
              <a:chExt cx="10092698" cy="5916139"/>
            </a:xfrm>
          </p:grpSpPr>
          <p:sp>
            <p:nvSpPr>
              <p:cNvPr id="678" name="Google Shape;678;p14"/>
              <p:cNvSpPr/>
              <p:nvPr/>
            </p:nvSpPr>
            <p:spPr>
              <a:xfrm>
                <a:off x="0" y="0"/>
                <a:ext cx="10092698" cy="5916139"/>
              </a:xfrm>
              <a:custGeom>
                <a:avLst/>
                <a:gdLst/>
                <a:ahLst/>
                <a:cxnLst/>
                <a:rect l="l" t="t" r="r" b="b"/>
                <a:pathLst>
                  <a:path w="1486253" h="871212" extrusionOk="0">
                    <a:moveTo>
                      <a:pt x="15342" y="0"/>
                    </a:moveTo>
                    <a:lnTo>
                      <a:pt x="1470911" y="0"/>
                    </a:lnTo>
                    <a:cubicBezTo>
                      <a:pt x="1474980" y="0"/>
                      <a:pt x="1478882" y="1616"/>
                      <a:pt x="1481759" y="4493"/>
                    </a:cubicBezTo>
                    <a:cubicBezTo>
                      <a:pt x="1484636" y="7371"/>
                      <a:pt x="1486253" y="11273"/>
                      <a:pt x="1486253" y="15342"/>
                    </a:cubicBezTo>
                    <a:lnTo>
                      <a:pt x="1486253" y="855870"/>
                    </a:lnTo>
                    <a:cubicBezTo>
                      <a:pt x="1486253" y="859939"/>
                      <a:pt x="1484636" y="863841"/>
                      <a:pt x="1481759" y="866718"/>
                    </a:cubicBezTo>
                    <a:cubicBezTo>
                      <a:pt x="1478882" y="869595"/>
                      <a:pt x="1474980" y="871212"/>
                      <a:pt x="1470911" y="871212"/>
                    </a:cubicBezTo>
                    <a:lnTo>
                      <a:pt x="15342" y="871212"/>
                    </a:lnTo>
                    <a:cubicBezTo>
                      <a:pt x="11273" y="871212"/>
                      <a:pt x="7371" y="869595"/>
                      <a:pt x="4493" y="866718"/>
                    </a:cubicBezTo>
                    <a:cubicBezTo>
                      <a:pt x="1616" y="863841"/>
                      <a:pt x="0" y="859939"/>
                      <a:pt x="0" y="855870"/>
                    </a:cubicBezTo>
                    <a:lnTo>
                      <a:pt x="0" y="15342"/>
                    </a:lnTo>
                    <a:cubicBezTo>
                      <a:pt x="0" y="11273"/>
                      <a:pt x="1616" y="7371"/>
                      <a:pt x="4493" y="4493"/>
                    </a:cubicBezTo>
                    <a:cubicBezTo>
                      <a:pt x="7371" y="1616"/>
                      <a:pt x="11273" y="0"/>
                      <a:pt x="15342" y="0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9" name="Google Shape;679;p14"/>
              <p:cNvCxnSpPr/>
              <p:nvPr/>
            </p:nvCxnSpPr>
            <p:spPr>
              <a:xfrm>
                <a:off x="0" y="635000"/>
                <a:ext cx="10092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80" name="Google Shape;680;p14"/>
            <p:cNvGrpSpPr/>
            <p:nvPr/>
          </p:nvGrpSpPr>
          <p:grpSpPr>
            <a:xfrm>
              <a:off x="15928910" y="790519"/>
              <a:ext cx="968146" cy="213648"/>
              <a:chOff x="7679750" y="769122"/>
              <a:chExt cx="1015148" cy="224020"/>
            </a:xfrm>
          </p:grpSpPr>
          <p:sp>
            <p:nvSpPr>
              <p:cNvPr id="681" name="Google Shape;681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4" name="Google Shape;684;p14"/>
          <p:cNvGrpSpPr/>
          <p:nvPr/>
        </p:nvGrpSpPr>
        <p:grpSpPr>
          <a:xfrm>
            <a:off x="981644" y="481009"/>
            <a:ext cx="8162356" cy="9164279"/>
            <a:chOff x="981644" y="481009"/>
            <a:chExt cx="8162356" cy="9164279"/>
          </a:xfrm>
        </p:grpSpPr>
        <p:grpSp>
          <p:nvGrpSpPr>
            <p:cNvPr id="685" name="Google Shape;685;p14"/>
            <p:cNvGrpSpPr/>
            <p:nvPr/>
          </p:nvGrpSpPr>
          <p:grpSpPr>
            <a:xfrm>
              <a:off x="981644" y="481009"/>
              <a:ext cx="8162356" cy="9164279"/>
              <a:chOff x="0" y="-28575"/>
              <a:chExt cx="1451374" cy="1629529"/>
            </a:xfrm>
          </p:grpSpPr>
          <p:sp>
            <p:nvSpPr>
              <p:cNvPr id="686" name="Google Shape;686;p14"/>
              <p:cNvSpPr/>
              <p:nvPr/>
            </p:nvSpPr>
            <p:spPr>
              <a:xfrm>
                <a:off x="0" y="0"/>
                <a:ext cx="1451374" cy="1600954"/>
              </a:xfrm>
              <a:custGeom>
                <a:avLst/>
                <a:gdLst/>
                <a:ahLst/>
                <a:cxnLst/>
                <a:rect l="l" t="t" r="r" b="b"/>
                <a:pathLst>
                  <a:path w="1451374" h="1600954" extrusionOk="0">
                    <a:moveTo>
                      <a:pt x="14227" y="0"/>
                    </a:moveTo>
                    <a:lnTo>
                      <a:pt x="1437147" y="0"/>
                    </a:lnTo>
                    <a:cubicBezTo>
                      <a:pt x="1440920" y="0"/>
                      <a:pt x="1444539" y="1499"/>
                      <a:pt x="1447207" y="4167"/>
                    </a:cubicBezTo>
                    <a:cubicBezTo>
                      <a:pt x="1449875" y="6835"/>
                      <a:pt x="1451374" y="10454"/>
                      <a:pt x="1451374" y="14227"/>
                    </a:cubicBezTo>
                    <a:lnTo>
                      <a:pt x="1451374" y="1586727"/>
                    </a:lnTo>
                    <a:cubicBezTo>
                      <a:pt x="1451374" y="1594585"/>
                      <a:pt x="1445004" y="1600954"/>
                      <a:pt x="1437147" y="1600954"/>
                    </a:cubicBezTo>
                    <a:lnTo>
                      <a:pt x="14227" y="1600954"/>
                    </a:lnTo>
                    <a:cubicBezTo>
                      <a:pt x="6370" y="1600954"/>
                      <a:pt x="0" y="1594585"/>
                      <a:pt x="0" y="1586727"/>
                    </a:cubicBezTo>
                    <a:lnTo>
                      <a:pt x="0" y="14227"/>
                    </a:lnTo>
                    <a:cubicBezTo>
                      <a:pt x="0" y="6370"/>
                      <a:pt x="6370" y="0"/>
                      <a:pt x="142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14"/>
            <p:cNvCxnSpPr/>
            <p:nvPr/>
          </p:nvCxnSpPr>
          <p:spPr>
            <a:xfrm>
              <a:off x="1028700" y="1117961"/>
              <a:ext cx="811530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89" name="Google Shape;689;p14"/>
            <p:cNvGrpSpPr/>
            <p:nvPr/>
          </p:nvGrpSpPr>
          <p:grpSpPr>
            <a:xfrm>
              <a:off x="7816135" y="790519"/>
              <a:ext cx="968146" cy="213648"/>
              <a:chOff x="7679750" y="769122"/>
              <a:chExt cx="1015148" cy="224020"/>
            </a:xfrm>
          </p:grpSpPr>
          <p:sp>
            <p:nvSpPr>
              <p:cNvPr id="690" name="Google Shape;690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3" name="Google Shape;693;p14"/>
          <p:cNvGrpSpPr/>
          <p:nvPr/>
        </p:nvGrpSpPr>
        <p:grpSpPr>
          <a:xfrm>
            <a:off x="9929189" y="1501804"/>
            <a:ext cx="3326655" cy="3501009"/>
            <a:chOff x="0" y="76200"/>
            <a:chExt cx="4435540" cy="2978324"/>
          </a:xfrm>
        </p:grpSpPr>
        <p:sp>
          <p:nvSpPr>
            <p:cNvPr id="694" name="Google Shape;694;p14"/>
            <p:cNvSpPr txBox="1"/>
            <p:nvPr/>
          </p:nvSpPr>
          <p:spPr>
            <a:xfrm>
              <a:off x="0" y="855178"/>
              <a:ext cx="4435500" cy="2199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Feel lesser than peers</a:t>
              </a:r>
            </a:p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Don't understand why pencils break</a:t>
              </a:r>
            </a:p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Feel like a disappointment</a:t>
              </a:r>
            </a:p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Feel not as intelligent</a:t>
              </a:r>
            </a:p>
          </p:txBody>
        </p:sp>
        <p:sp>
          <p:nvSpPr>
            <p:cNvPr id="695" name="Google Shape;695;p14"/>
            <p:cNvSpPr txBox="1"/>
            <p:nvPr/>
          </p:nvSpPr>
          <p:spPr>
            <a:xfrm>
              <a:off x="0" y="76200"/>
              <a:ext cx="4435540" cy="678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AC74F8"/>
                  </a:solidFill>
                  <a:latin typeface="Josefin Sans"/>
                </a:rPr>
                <a:t>Think/Feel</a:t>
              </a:r>
            </a:p>
          </p:txBody>
        </p:sp>
      </p:grpSp>
      <p:sp>
        <p:nvSpPr>
          <p:cNvPr id="709" name="Google Shape;709;p14"/>
          <p:cNvSpPr txBox="1"/>
          <p:nvPr/>
        </p:nvSpPr>
        <p:spPr>
          <a:xfrm>
            <a:off x="9929189" y="6777985"/>
            <a:ext cx="3326625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 algn="ctr">
              <a:buChar char="•"/>
            </a:pPr>
            <a:r>
              <a:rPr lang="en-US" sz="2400">
                <a:latin typeface="Josefin Sans"/>
              </a:rPr>
              <a:t>Ask for help from peers/ teachers</a:t>
            </a:r>
          </a:p>
          <a:p>
            <a:pPr marL="342900" indent="-342900" algn="ctr">
              <a:buChar char="•"/>
            </a:pPr>
            <a:r>
              <a:rPr lang="en-US" sz="2400">
                <a:latin typeface="Josefin Sans"/>
              </a:rPr>
              <a:t>Frustrated students</a:t>
            </a:r>
          </a:p>
          <a:p>
            <a:pPr marL="342900" indent="-342900" algn="ctr">
              <a:buChar char="•"/>
            </a:pPr>
            <a:r>
              <a:rPr lang="en-US" sz="2400">
                <a:latin typeface="Josefin Sans"/>
              </a:rPr>
              <a:t>Aids in practice of their handwriting in the classroom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9A777D5-21B9-32D7-10B8-20C99A531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548" y="2268536"/>
            <a:ext cx="5719234" cy="7175148"/>
          </a:xfrm>
          <a:prstGeom prst="rect">
            <a:avLst/>
          </a:prstGeom>
        </p:spPr>
      </p:pic>
      <p:sp>
        <p:nvSpPr>
          <p:cNvPr id="5" name="Google Shape;183;p2">
            <a:extLst>
              <a:ext uri="{FF2B5EF4-FFF2-40B4-BE49-F238E27FC236}">
                <a16:creationId xmlns:a16="http://schemas.microsoft.com/office/drawing/2014/main" id="{A0EBBB38-9557-784C-1603-DB8C906697FD}"/>
              </a:ext>
            </a:extLst>
          </p:cNvPr>
          <p:cNvSpPr txBox="1"/>
          <p:nvPr/>
        </p:nvSpPr>
        <p:spPr>
          <a:xfrm>
            <a:off x="776846" y="1395836"/>
            <a:ext cx="8567334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800" b="1">
                <a:solidFill>
                  <a:srgbClr val="7EDFBE"/>
                </a:solidFill>
                <a:latin typeface="Josefin Sans"/>
              </a:rPr>
              <a:t>User Empathy Map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79C51A-C815-6AD6-2FC0-60657D589970}"/>
              </a:ext>
            </a:extLst>
          </p:cNvPr>
          <p:cNvSpPr/>
          <p:nvPr/>
        </p:nvSpPr>
        <p:spPr>
          <a:xfrm>
            <a:off x="4423833" y="4198055"/>
            <a:ext cx="1354665" cy="135466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1DDB-D7DB-51B5-7622-6B71245010FA}"/>
              </a:ext>
            </a:extLst>
          </p:cNvPr>
          <p:cNvCxnSpPr/>
          <p:nvPr/>
        </p:nvCxnSpPr>
        <p:spPr>
          <a:xfrm flipV="1">
            <a:off x="5723467" y="2820810"/>
            <a:ext cx="4498621" cy="1794934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B5E53E9-347D-43C5-CAA3-70E6C5175540}"/>
              </a:ext>
            </a:extLst>
          </p:cNvPr>
          <p:cNvSpPr/>
          <p:nvPr/>
        </p:nvSpPr>
        <p:spPr>
          <a:xfrm>
            <a:off x="4466166" y="6540500"/>
            <a:ext cx="1354665" cy="135466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AF4D79-29E6-FC02-B5FB-F189015C3045}"/>
              </a:ext>
            </a:extLst>
          </p:cNvPr>
          <p:cNvCxnSpPr>
            <a:cxnSpLocks/>
          </p:cNvCxnSpPr>
          <p:nvPr/>
        </p:nvCxnSpPr>
        <p:spPr>
          <a:xfrm>
            <a:off x="5779912" y="7254523"/>
            <a:ext cx="4526843" cy="1128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695;p14">
            <a:extLst>
              <a:ext uri="{FF2B5EF4-FFF2-40B4-BE49-F238E27FC236}">
                <a16:creationId xmlns:a16="http://schemas.microsoft.com/office/drawing/2014/main" id="{AE5ACD64-B243-3DCF-724D-3DD4E828D1BE}"/>
              </a:ext>
            </a:extLst>
          </p:cNvPr>
          <p:cNvSpPr txBox="1"/>
          <p:nvPr/>
        </p:nvSpPr>
        <p:spPr>
          <a:xfrm>
            <a:off x="9926366" y="5873426"/>
            <a:ext cx="3326655" cy="89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AC74F8"/>
                </a:solidFill>
                <a:latin typeface="Josefin Sans"/>
              </a:rPr>
              <a:t>Say/Do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6F50A-B6C2-5EA2-A3B6-9B6F6C9A9CFA}"/>
              </a:ext>
            </a:extLst>
          </p:cNvPr>
          <p:cNvSpPr txBox="1"/>
          <p:nvPr/>
        </p:nvSpPr>
        <p:spPr>
          <a:xfrm>
            <a:off x="13557250" y="3817937"/>
            <a:ext cx="35242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30272E"/>
                </a:solidFill>
              </a:rPr>
              <a:t>"A sad lonely child sits on her bed, anxiety, illustration" is licensed under CC BY-NC 4.0. To view a copy of this license, visit https://creativecommons.org/licenses/by-nc/4.0/?ref=openverse.</a:t>
            </a:r>
            <a:endParaRPr lang="en-US" sz="800"/>
          </a:p>
        </p:txBody>
      </p:sp>
      <p:pic>
        <p:nvPicPr>
          <p:cNvPr id="13" name="Picture 13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845AD000-9E89-0530-F08E-FB033236C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9650" y="1368301"/>
            <a:ext cx="2743200" cy="2343397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4518387-5845-8268-96EE-AC511E3884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488" b="21671"/>
          <a:stretch/>
        </p:blipFill>
        <p:spPr>
          <a:xfrm>
            <a:off x="14000136" y="5920744"/>
            <a:ext cx="2641536" cy="2682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8E490A-9408-8D35-06DF-E63EA0AC815D}"/>
              </a:ext>
            </a:extLst>
          </p:cNvPr>
          <p:cNvSpPr txBox="1"/>
          <p:nvPr/>
        </p:nvSpPr>
        <p:spPr>
          <a:xfrm>
            <a:off x="14070541" y="8598957"/>
            <a:ext cx="2550583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30272E"/>
                </a:solidFill>
              </a:rPr>
              <a:t>"Creative Child" by Jose Mediavilla is marked with Public Domain Mark 1.0. To view the terms, visit https://creativecommons.org/publicdomain/mark/1.0//?ref=openverse</a:t>
            </a:r>
            <a:r>
              <a:rPr lang="en-US" sz="1100">
                <a:solidFill>
                  <a:srgbClr val="30272E"/>
                </a:solidFill>
              </a:rPr>
              <a:t>.</a:t>
            </a:r>
            <a:endParaRPr lang="en-US"/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275618CC-D2C1-647B-FA62-7EEB0D55C2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852" y="930189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0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D4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4"/>
          <p:cNvGrpSpPr/>
          <p:nvPr/>
        </p:nvGrpSpPr>
        <p:grpSpPr>
          <a:xfrm>
            <a:off x="-218317" y="-2912955"/>
            <a:ext cx="18743684" cy="18738744"/>
            <a:chOff x="0" y="0"/>
            <a:chExt cx="24991578" cy="24984992"/>
          </a:xfrm>
        </p:grpSpPr>
        <p:pic>
          <p:nvPicPr>
            <p:cNvPr id="662" name="Google Shape;662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14"/>
          <p:cNvGrpSpPr/>
          <p:nvPr/>
        </p:nvGrpSpPr>
        <p:grpSpPr>
          <a:xfrm>
            <a:off x="9689791" y="5062661"/>
            <a:ext cx="7569524" cy="4582638"/>
            <a:chOff x="9689791" y="5062661"/>
            <a:chExt cx="7569524" cy="4582638"/>
          </a:xfrm>
        </p:grpSpPr>
        <p:grpSp>
          <p:nvGrpSpPr>
            <p:cNvPr id="667" name="Google Shape;667;p14"/>
            <p:cNvGrpSpPr/>
            <p:nvPr/>
          </p:nvGrpSpPr>
          <p:grpSpPr>
            <a:xfrm>
              <a:off x="9689791" y="5062661"/>
              <a:ext cx="7569524" cy="4582638"/>
              <a:chOff x="0" y="-194044"/>
              <a:chExt cx="10092698" cy="6110184"/>
            </a:xfrm>
          </p:grpSpPr>
          <p:grpSp>
            <p:nvGrpSpPr>
              <p:cNvPr id="668" name="Google Shape;668;p14"/>
              <p:cNvGrpSpPr/>
              <p:nvPr/>
            </p:nvGrpSpPr>
            <p:grpSpPr>
              <a:xfrm>
                <a:off x="0" y="-194044"/>
                <a:ext cx="10092698" cy="6110184"/>
                <a:chOff x="0" y="-28575"/>
                <a:chExt cx="1486253" cy="899787"/>
              </a:xfrm>
            </p:grpSpPr>
            <p:sp>
              <p:nvSpPr>
                <p:cNvPr id="669" name="Google Shape;669;p14"/>
                <p:cNvSpPr/>
                <p:nvPr/>
              </p:nvSpPr>
              <p:spPr>
                <a:xfrm>
                  <a:off x="0" y="0"/>
                  <a:ext cx="1486253" cy="871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6253" h="871212" extrusionOk="0">
                      <a:moveTo>
                        <a:pt x="15342" y="0"/>
                      </a:moveTo>
                      <a:lnTo>
                        <a:pt x="1470911" y="0"/>
                      </a:lnTo>
                      <a:cubicBezTo>
                        <a:pt x="1474980" y="0"/>
                        <a:pt x="1478882" y="1616"/>
                        <a:pt x="1481759" y="4493"/>
                      </a:cubicBezTo>
                      <a:cubicBezTo>
                        <a:pt x="1484636" y="7371"/>
                        <a:pt x="1486253" y="11273"/>
                        <a:pt x="1486253" y="15342"/>
                      </a:cubicBezTo>
                      <a:lnTo>
                        <a:pt x="1486253" y="855870"/>
                      </a:lnTo>
                      <a:cubicBezTo>
                        <a:pt x="1486253" y="859939"/>
                        <a:pt x="1484636" y="863841"/>
                        <a:pt x="1481759" y="866718"/>
                      </a:cubicBezTo>
                      <a:cubicBezTo>
                        <a:pt x="1478882" y="869595"/>
                        <a:pt x="1474980" y="871212"/>
                        <a:pt x="1470911" y="871212"/>
                      </a:cubicBezTo>
                      <a:lnTo>
                        <a:pt x="15342" y="871212"/>
                      </a:lnTo>
                      <a:cubicBezTo>
                        <a:pt x="11273" y="871212"/>
                        <a:pt x="7371" y="869595"/>
                        <a:pt x="4493" y="866718"/>
                      </a:cubicBezTo>
                      <a:cubicBezTo>
                        <a:pt x="1616" y="863841"/>
                        <a:pt x="0" y="859939"/>
                        <a:pt x="0" y="855870"/>
                      </a:cubicBezTo>
                      <a:lnTo>
                        <a:pt x="0" y="15342"/>
                      </a:lnTo>
                      <a:cubicBezTo>
                        <a:pt x="0" y="11273"/>
                        <a:pt x="1616" y="7371"/>
                        <a:pt x="4493" y="4493"/>
                      </a:cubicBezTo>
                      <a:cubicBezTo>
                        <a:pt x="7371" y="1616"/>
                        <a:pt x="11273" y="0"/>
                        <a:pt x="15342" y="0"/>
                      </a:cubicBezTo>
                      <a:close/>
                    </a:path>
                  </a:pathLst>
                </a:custGeom>
                <a:solidFill>
                  <a:srgbClr val="FFDAF3"/>
                </a:solidFill>
                <a:ln w="76200" cap="flat" cmpd="sng">
                  <a:solidFill>
                    <a:srgbClr val="AC74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14"/>
                <p:cNvSpPr txBox="1"/>
                <p:nvPr/>
              </p:nvSpPr>
              <p:spPr>
                <a:xfrm>
                  <a:off x="0" y="-28575"/>
                  <a:ext cx="812700" cy="841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3350" tIns="73350" rIns="73350" bIns="733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05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71" name="Google Shape;671;p14"/>
              <p:cNvCxnSpPr/>
              <p:nvPr/>
            </p:nvCxnSpPr>
            <p:spPr>
              <a:xfrm>
                <a:off x="0" y="635000"/>
                <a:ext cx="10092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72" name="Google Shape;672;p14"/>
            <p:cNvGrpSpPr/>
            <p:nvPr/>
          </p:nvGrpSpPr>
          <p:grpSpPr>
            <a:xfrm>
              <a:off x="15928910" y="5352441"/>
              <a:ext cx="968146" cy="213648"/>
              <a:chOff x="7679750" y="769122"/>
              <a:chExt cx="1015148" cy="224020"/>
            </a:xfrm>
          </p:grpSpPr>
          <p:sp>
            <p:nvSpPr>
              <p:cNvPr id="673" name="Google Shape;673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6" name="Google Shape;676;p14"/>
          <p:cNvGrpSpPr/>
          <p:nvPr/>
        </p:nvGrpSpPr>
        <p:grpSpPr>
          <a:xfrm>
            <a:off x="9689791" y="641711"/>
            <a:ext cx="7569524" cy="4437104"/>
            <a:chOff x="9689791" y="641711"/>
            <a:chExt cx="7569524" cy="4437104"/>
          </a:xfrm>
        </p:grpSpPr>
        <p:grpSp>
          <p:nvGrpSpPr>
            <p:cNvPr id="677" name="Google Shape;677;p14"/>
            <p:cNvGrpSpPr/>
            <p:nvPr/>
          </p:nvGrpSpPr>
          <p:grpSpPr>
            <a:xfrm>
              <a:off x="9689791" y="641711"/>
              <a:ext cx="7569524" cy="4437104"/>
              <a:chOff x="0" y="0"/>
              <a:chExt cx="10092698" cy="5916139"/>
            </a:xfrm>
          </p:grpSpPr>
          <p:sp>
            <p:nvSpPr>
              <p:cNvPr id="678" name="Google Shape;678;p14"/>
              <p:cNvSpPr/>
              <p:nvPr/>
            </p:nvSpPr>
            <p:spPr>
              <a:xfrm>
                <a:off x="0" y="0"/>
                <a:ext cx="10092698" cy="5916139"/>
              </a:xfrm>
              <a:custGeom>
                <a:avLst/>
                <a:gdLst/>
                <a:ahLst/>
                <a:cxnLst/>
                <a:rect l="l" t="t" r="r" b="b"/>
                <a:pathLst>
                  <a:path w="1486253" h="871212" extrusionOk="0">
                    <a:moveTo>
                      <a:pt x="15342" y="0"/>
                    </a:moveTo>
                    <a:lnTo>
                      <a:pt x="1470911" y="0"/>
                    </a:lnTo>
                    <a:cubicBezTo>
                      <a:pt x="1474980" y="0"/>
                      <a:pt x="1478882" y="1616"/>
                      <a:pt x="1481759" y="4493"/>
                    </a:cubicBezTo>
                    <a:cubicBezTo>
                      <a:pt x="1484636" y="7371"/>
                      <a:pt x="1486253" y="11273"/>
                      <a:pt x="1486253" y="15342"/>
                    </a:cubicBezTo>
                    <a:lnTo>
                      <a:pt x="1486253" y="855870"/>
                    </a:lnTo>
                    <a:cubicBezTo>
                      <a:pt x="1486253" y="859939"/>
                      <a:pt x="1484636" y="863841"/>
                      <a:pt x="1481759" y="866718"/>
                    </a:cubicBezTo>
                    <a:cubicBezTo>
                      <a:pt x="1478882" y="869595"/>
                      <a:pt x="1474980" y="871212"/>
                      <a:pt x="1470911" y="871212"/>
                    </a:cubicBezTo>
                    <a:lnTo>
                      <a:pt x="15342" y="871212"/>
                    </a:lnTo>
                    <a:cubicBezTo>
                      <a:pt x="11273" y="871212"/>
                      <a:pt x="7371" y="869595"/>
                      <a:pt x="4493" y="866718"/>
                    </a:cubicBezTo>
                    <a:cubicBezTo>
                      <a:pt x="1616" y="863841"/>
                      <a:pt x="0" y="859939"/>
                      <a:pt x="0" y="855870"/>
                    </a:cubicBezTo>
                    <a:lnTo>
                      <a:pt x="0" y="15342"/>
                    </a:lnTo>
                    <a:cubicBezTo>
                      <a:pt x="0" y="11273"/>
                      <a:pt x="1616" y="7371"/>
                      <a:pt x="4493" y="4493"/>
                    </a:cubicBezTo>
                    <a:cubicBezTo>
                      <a:pt x="7371" y="1616"/>
                      <a:pt x="11273" y="0"/>
                      <a:pt x="15342" y="0"/>
                    </a:cubicBezTo>
                    <a:close/>
                  </a:path>
                </a:pathLst>
              </a:custGeom>
              <a:solidFill>
                <a:srgbClr val="DDFAE2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9" name="Google Shape;679;p14"/>
              <p:cNvCxnSpPr/>
              <p:nvPr/>
            </p:nvCxnSpPr>
            <p:spPr>
              <a:xfrm>
                <a:off x="0" y="635000"/>
                <a:ext cx="100926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80" name="Google Shape;680;p14"/>
            <p:cNvGrpSpPr/>
            <p:nvPr/>
          </p:nvGrpSpPr>
          <p:grpSpPr>
            <a:xfrm>
              <a:off x="15928910" y="790519"/>
              <a:ext cx="968146" cy="213648"/>
              <a:chOff x="7679750" y="769122"/>
              <a:chExt cx="1015148" cy="224020"/>
            </a:xfrm>
          </p:grpSpPr>
          <p:sp>
            <p:nvSpPr>
              <p:cNvPr id="681" name="Google Shape;681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4" name="Google Shape;684;p14"/>
          <p:cNvGrpSpPr/>
          <p:nvPr/>
        </p:nvGrpSpPr>
        <p:grpSpPr>
          <a:xfrm>
            <a:off x="981644" y="481009"/>
            <a:ext cx="8162356" cy="9164279"/>
            <a:chOff x="981644" y="481009"/>
            <a:chExt cx="8162356" cy="9164279"/>
          </a:xfrm>
        </p:grpSpPr>
        <p:grpSp>
          <p:nvGrpSpPr>
            <p:cNvPr id="685" name="Google Shape;685;p14"/>
            <p:cNvGrpSpPr/>
            <p:nvPr/>
          </p:nvGrpSpPr>
          <p:grpSpPr>
            <a:xfrm>
              <a:off x="981644" y="481009"/>
              <a:ext cx="8162356" cy="9164279"/>
              <a:chOff x="0" y="-28575"/>
              <a:chExt cx="1451374" cy="1629529"/>
            </a:xfrm>
          </p:grpSpPr>
          <p:sp>
            <p:nvSpPr>
              <p:cNvPr id="686" name="Google Shape;686;p14"/>
              <p:cNvSpPr/>
              <p:nvPr/>
            </p:nvSpPr>
            <p:spPr>
              <a:xfrm>
                <a:off x="0" y="0"/>
                <a:ext cx="1451374" cy="1600954"/>
              </a:xfrm>
              <a:custGeom>
                <a:avLst/>
                <a:gdLst/>
                <a:ahLst/>
                <a:cxnLst/>
                <a:rect l="l" t="t" r="r" b="b"/>
                <a:pathLst>
                  <a:path w="1451374" h="1600954" extrusionOk="0">
                    <a:moveTo>
                      <a:pt x="14227" y="0"/>
                    </a:moveTo>
                    <a:lnTo>
                      <a:pt x="1437147" y="0"/>
                    </a:lnTo>
                    <a:cubicBezTo>
                      <a:pt x="1440920" y="0"/>
                      <a:pt x="1444539" y="1499"/>
                      <a:pt x="1447207" y="4167"/>
                    </a:cubicBezTo>
                    <a:cubicBezTo>
                      <a:pt x="1449875" y="6835"/>
                      <a:pt x="1451374" y="10454"/>
                      <a:pt x="1451374" y="14227"/>
                    </a:cubicBezTo>
                    <a:lnTo>
                      <a:pt x="1451374" y="1586727"/>
                    </a:lnTo>
                    <a:cubicBezTo>
                      <a:pt x="1451374" y="1594585"/>
                      <a:pt x="1445004" y="1600954"/>
                      <a:pt x="1437147" y="1600954"/>
                    </a:cubicBezTo>
                    <a:lnTo>
                      <a:pt x="14227" y="1600954"/>
                    </a:lnTo>
                    <a:cubicBezTo>
                      <a:pt x="6370" y="1600954"/>
                      <a:pt x="0" y="1594585"/>
                      <a:pt x="0" y="1586727"/>
                    </a:cubicBezTo>
                    <a:lnTo>
                      <a:pt x="0" y="14227"/>
                    </a:lnTo>
                    <a:cubicBezTo>
                      <a:pt x="0" y="6370"/>
                      <a:pt x="6370" y="0"/>
                      <a:pt x="142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8" name="Google Shape;688;p14"/>
            <p:cNvCxnSpPr/>
            <p:nvPr/>
          </p:nvCxnSpPr>
          <p:spPr>
            <a:xfrm>
              <a:off x="1028700" y="1117961"/>
              <a:ext cx="8115300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89" name="Google Shape;689;p14"/>
            <p:cNvGrpSpPr/>
            <p:nvPr/>
          </p:nvGrpSpPr>
          <p:grpSpPr>
            <a:xfrm>
              <a:off x="7816135" y="790519"/>
              <a:ext cx="968146" cy="213648"/>
              <a:chOff x="7679750" y="769122"/>
              <a:chExt cx="1015148" cy="224020"/>
            </a:xfrm>
          </p:grpSpPr>
          <p:sp>
            <p:nvSpPr>
              <p:cNvPr id="690" name="Google Shape;690;p14"/>
              <p:cNvSpPr/>
              <p:nvPr/>
            </p:nvSpPr>
            <p:spPr>
              <a:xfrm>
                <a:off x="7679750" y="7696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4"/>
              <p:cNvSpPr/>
              <p:nvPr/>
            </p:nvSpPr>
            <p:spPr>
              <a:xfrm>
                <a:off x="8075550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4"/>
              <p:cNvSpPr/>
              <p:nvPr/>
            </p:nvSpPr>
            <p:spPr>
              <a:xfrm>
                <a:off x="8472375" y="769122"/>
                <a:ext cx="222523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3" name="Google Shape;693;p14"/>
          <p:cNvGrpSpPr/>
          <p:nvPr/>
        </p:nvGrpSpPr>
        <p:grpSpPr>
          <a:xfrm>
            <a:off x="9929189" y="1332471"/>
            <a:ext cx="3326655" cy="3740899"/>
            <a:chOff x="0" y="76200"/>
            <a:chExt cx="4435540" cy="3182399"/>
          </a:xfrm>
        </p:grpSpPr>
        <p:sp>
          <p:nvSpPr>
            <p:cNvPr id="694" name="Google Shape;694;p14"/>
            <p:cNvSpPr txBox="1"/>
            <p:nvPr/>
          </p:nvSpPr>
          <p:spPr>
            <a:xfrm>
              <a:off x="0" y="1059253"/>
              <a:ext cx="4435500" cy="2199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Handwriting differences</a:t>
              </a:r>
            </a:p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Torn paper</a:t>
              </a:r>
            </a:p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Low grades</a:t>
              </a:r>
            </a:p>
            <a:p>
              <a:pPr marL="342900" lvl="1" indent="-342900" algn="ctr">
                <a:buChar char="•"/>
              </a:pPr>
              <a:r>
                <a:rPr lang="en-US" sz="2400">
                  <a:latin typeface="Josefin Sans"/>
                </a:rPr>
                <a:t>Other children succeeding while they fail</a:t>
              </a:r>
            </a:p>
          </p:txBody>
        </p:sp>
        <p:sp>
          <p:nvSpPr>
            <p:cNvPr id="695" name="Google Shape;695;p14"/>
            <p:cNvSpPr txBox="1"/>
            <p:nvPr/>
          </p:nvSpPr>
          <p:spPr>
            <a:xfrm>
              <a:off x="0" y="76200"/>
              <a:ext cx="4435540" cy="1131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rgbClr val="AC74F8"/>
                  </a:solidFill>
                  <a:latin typeface="Josefin Sans"/>
                </a:rPr>
                <a:t>See</a:t>
              </a:r>
            </a:p>
          </p:txBody>
        </p:sp>
      </p:grpSp>
      <p:sp>
        <p:nvSpPr>
          <p:cNvPr id="709" name="Google Shape;709;p14"/>
          <p:cNvSpPr txBox="1"/>
          <p:nvPr/>
        </p:nvSpPr>
        <p:spPr>
          <a:xfrm>
            <a:off x="9923170" y="7352597"/>
            <a:ext cx="3326625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 algn="ctr">
              <a:buChar char="•"/>
            </a:pPr>
            <a:r>
              <a:rPr lang="en-US" sz="2000">
                <a:latin typeface="Josefin Sans"/>
              </a:rPr>
              <a:t>Parents scolding them for poor grades</a:t>
            </a:r>
          </a:p>
          <a:p>
            <a:pPr marL="342900" indent="-342900" algn="ctr">
              <a:buChar char="•"/>
            </a:pPr>
            <a:r>
              <a:rPr lang="en-US" sz="2000">
                <a:latin typeface="Josefin Sans"/>
              </a:rPr>
              <a:t>Teachers asking about handwriting</a:t>
            </a:r>
          </a:p>
          <a:p>
            <a:pPr marL="342900" indent="-342900" algn="ctr">
              <a:buChar char="•"/>
            </a:pPr>
            <a:r>
              <a:rPr lang="en-US" sz="2000">
                <a:latin typeface="Josefin Sans"/>
              </a:rPr>
              <a:t>Insults from other children</a:t>
            </a:r>
          </a:p>
          <a:p>
            <a:pPr marL="342900" indent="-342900" algn="ctr">
              <a:buChar char="•"/>
            </a:pPr>
            <a:r>
              <a:rPr lang="en-US" sz="2000">
                <a:latin typeface="Josefin Sans"/>
              </a:rPr>
              <a:t>Insults from peers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9A777D5-21B9-32D7-10B8-20C99A531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548" y="2268536"/>
            <a:ext cx="5719234" cy="7175148"/>
          </a:xfrm>
          <a:prstGeom prst="rect">
            <a:avLst/>
          </a:prstGeom>
        </p:spPr>
      </p:pic>
      <p:sp>
        <p:nvSpPr>
          <p:cNvPr id="5" name="Google Shape;183;p2">
            <a:extLst>
              <a:ext uri="{FF2B5EF4-FFF2-40B4-BE49-F238E27FC236}">
                <a16:creationId xmlns:a16="http://schemas.microsoft.com/office/drawing/2014/main" id="{A0EBBB38-9557-784C-1603-DB8C906697FD}"/>
              </a:ext>
            </a:extLst>
          </p:cNvPr>
          <p:cNvSpPr txBox="1"/>
          <p:nvPr/>
        </p:nvSpPr>
        <p:spPr>
          <a:xfrm>
            <a:off x="776846" y="1395836"/>
            <a:ext cx="8567334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800" b="1">
                <a:solidFill>
                  <a:srgbClr val="7EDFBE"/>
                </a:solidFill>
                <a:latin typeface="Josefin Sans"/>
              </a:rPr>
              <a:t>User Empathy Map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79C51A-C815-6AD6-2FC0-60657D589970}"/>
              </a:ext>
            </a:extLst>
          </p:cNvPr>
          <p:cNvSpPr/>
          <p:nvPr/>
        </p:nvSpPr>
        <p:spPr>
          <a:xfrm>
            <a:off x="2547055" y="5453944"/>
            <a:ext cx="1354665" cy="135466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151DDB-D7DB-51B5-7622-6B71245010FA}"/>
              </a:ext>
            </a:extLst>
          </p:cNvPr>
          <p:cNvCxnSpPr/>
          <p:nvPr/>
        </p:nvCxnSpPr>
        <p:spPr>
          <a:xfrm flipV="1">
            <a:off x="7374466" y="2820810"/>
            <a:ext cx="2875844" cy="276860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B5E53E9-347D-43C5-CAA3-70E6C5175540}"/>
              </a:ext>
            </a:extLst>
          </p:cNvPr>
          <p:cNvSpPr/>
          <p:nvPr/>
        </p:nvSpPr>
        <p:spPr>
          <a:xfrm>
            <a:off x="6357055" y="5482167"/>
            <a:ext cx="1354665" cy="135466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AF4D79-29E6-FC02-B5FB-F189015C3045}"/>
              </a:ext>
            </a:extLst>
          </p:cNvPr>
          <p:cNvCxnSpPr>
            <a:cxnSpLocks/>
          </p:cNvCxnSpPr>
          <p:nvPr/>
        </p:nvCxnSpPr>
        <p:spPr>
          <a:xfrm>
            <a:off x="3663246" y="6619523"/>
            <a:ext cx="6643509" cy="66039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695;p14">
            <a:extLst>
              <a:ext uri="{FF2B5EF4-FFF2-40B4-BE49-F238E27FC236}">
                <a16:creationId xmlns:a16="http://schemas.microsoft.com/office/drawing/2014/main" id="{AE5ACD64-B243-3DCF-724D-3DD4E828D1BE}"/>
              </a:ext>
            </a:extLst>
          </p:cNvPr>
          <p:cNvSpPr txBox="1"/>
          <p:nvPr/>
        </p:nvSpPr>
        <p:spPr>
          <a:xfrm>
            <a:off x="9926366" y="5873426"/>
            <a:ext cx="3326655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>
                <a:solidFill>
                  <a:srgbClr val="AC74F8"/>
                </a:solidFill>
                <a:latin typeface="Josefin Sans"/>
              </a:rPr>
              <a:t>Hear</a:t>
            </a:r>
          </a:p>
        </p:txBody>
      </p:sp>
      <p:pic>
        <p:nvPicPr>
          <p:cNvPr id="10" name="Picture 10" descr="A picture containing text, indoor, person, office&#10;&#10;Description automatically generated">
            <a:extLst>
              <a:ext uri="{FF2B5EF4-FFF2-40B4-BE49-F238E27FC236}">
                <a16:creationId xmlns:a16="http://schemas.microsoft.com/office/drawing/2014/main" id="{E672C764-55EC-EAB3-4456-203D20988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4294" y="1708897"/>
            <a:ext cx="3496235" cy="2330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FF3B51-89DB-72CC-6020-E9609686A575}"/>
              </a:ext>
            </a:extLst>
          </p:cNvPr>
          <p:cNvSpPr txBox="1"/>
          <p:nvPr/>
        </p:nvSpPr>
        <p:spPr>
          <a:xfrm>
            <a:off x="13640359" y="4109757"/>
            <a:ext cx="32525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30272E"/>
                </a:solidFill>
                <a:latin typeface="Inter"/>
              </a:rPr>
              <a:t>"second grade writing class" by </a:t>
            </a:r>
            <a:r>
              <a:rPr lang="en-US" sz="800" err="1">
                <a:solidFill>
                  <a:srgbClr val="30272E"/>
                </a:solidFill>
                <a:latin typeface="Inter"/>
              </a:rPr>
              <a:t>woodleywonderworks</a:t>
            </a:r>
            <a:r>
              <a:rPr lang="en-US" sz="800">
                <a:solidFill>
                  <a:srgbClr val="30272E"/>
                </a:solidFill>
                <a:latin typeface="Inter"/>
              </a:rPr>
              <a:t> is licensed under CC BY 2.0. To view a copy of this license, visit https://creativecommons.org/licenses/by/2.0/?ref=openverse.</a:t>
            </a:r>
            <a:endParaRPr lang="en-US" sz="800"/>
          </a:p>
        </p:txBody>
      </p:sp>
      <p:pic>
        <p:nvPicPr>
          <p:cNvPr id="13" name="Picture 13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6D0D506A-EE3A-FD4F-01A7-297EBE86A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8631" y="5976377"/>
            <a:ext cx="3318621" cy="2401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FC2928-7FB5-1D16-1A2F-EFACFDF1D8EC}"/>
              </a:ext>
            </a:extLst>
          </p:cNvPr>
          <p:cNvSpPr txBox="1"/>
          <p:nvPr/>
        </p:nvSpPr>
        <p:spPr>
          <a:xfrm>
            <a:off x="13463866" y="8505264"/>
            <a:ext cx="33281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30272E"/>
                </a:solidFill>
                <a:latin typeface="Inter"/>
              </a:rPr>
              <a:t>"1-Jpeg-dennis-sharon-January 20, 2009-85 mm" by </a:t>
            </a:r>
            <a:r>
              <a:rPr lang="en-US" sz="800" err="1">
                <a:solidFill>
                  <a:srgbClr val="30272E"/>
                </a:solidFill>
                <a:latin typeface="Inter"/>
              </a:rPr>
              <a:t>Dr.J.S</a:t>
            </a:r>
            <a:r>
              <a:rPr lang="en-US" sz="800">
                <a:solidFill>
                  <a:srgbClr val="30272E"/>
                </a:solidFill>
                <a:latin typeface="Inter"/>
              </a:rPr>
              <a:t> is licensed under CC BY-NC-ND 2.0. To view a copy of this license, visit https://creativecommons.org/licenses/by-nd-nc/2.0/jp/?ref=openverse.</a:t>
            </a:r>
            <a:endParaRPr lang="en-US" sz="800"/>
          </a:p>
        </p:txBody>
      </p:sp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83CE2BD5-E4E9-B51B-641B-525001D81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015" y="9396830"/>
            <a:ext cx="664936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6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2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8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408" name="Google Shape;408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" name="Google Shape;412;p8"/>
          <p:cNvGrpSpPr/>
          <p:nvPr/>
        </p:nvGrpSpPr>
        <p:grpSpPr>
          <a:xfrm>
            <a:off x="905364" y="2723019"/>
            <a:ext cx="5005040" cy="6619715"/>
            <a:chOff x="0" y="0"/>
            <a:chExt cx="6673387" cy="8826287"/>
          </a:xfrm>
        </p:grpSpPr>
        <p:grpSp>
          <p:nvGrpSpPr>
            <p:cNvPr id="413" name="Google Shape;413;p8"/>
            <p:cNvGrpSpPr/>
            <p:nvPr/>
          </p:nvGrpSpPr>
          <p:grpSpPr>
            <a:xfrm>
              <a:off x="0" y="511429"/>
              <a:ext cx="6673387" cy="8314858"/>
              <a:chOff x="0" y="-28575"/>
              <a:chExt cx="822174" cy="1024406"/>
            </a:xfrm>
          </p:grpSpPr>
          <p:sp>
            <p:nvSpPr>
              <p:cNvPr id="414" name="Google Shape;414;p8"/>
              <p:cNvSpPr/>
              <p:nvPr/>
            </p:nvSpPr>
            <p:spPr>
              <a:xfrm>
                <a:off x="0" y="0"/>
                <a:ext cx="822174" cy="995831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995831" extrusionOk="0">
                    <a:moveTo>
                      <a:pt x="23202" y="0"/>
                    </a:moveTo>
                    <a:lnTo>
                      <a:pt x="798971" y="0"/>
                    </a:lnTo>
                    <a:cubicBezTo>
                      <a:pt x="805125" y="0"/>
                      <a:pt x="811027" y="2445"/>
                      <a:pt x="815378" y="6796"/>
                    </a:cubicBezTo>
                    <a:cubicBezTo>
                      <a:pt x="819729" y="11147"/>
                      <a:pt x="822174" y="17049"/>
                      <a:pt x="822174" y="23202"/>
                    </a:cubicBezTo>
                    <a:lnTo>
                      <a:pt x="822174" y="972629"/>
                    </a:lnTo>
                    <a:cubicBezTo>
                      <a:pt x="822174" y="985443"/>
                      <a:pt x="811786" y="995831"/>
                      <a:pt x="798971" y="995831"/>
                    </a:cubicBezTo>
                    <a:lnTo>
                      <a:pt x="23202" y="995831"/>
                    </a:lnTo>
                    <a:cubicBezTo>
                      <a:pt x="10388" y="995831"/>
                      <a:pt x="0" y="985443"/>
                      <a:pt x="0" y="972629"/>
                    </a:cubicBezTo>
                    <a:lnTo>
                      <a:pt x="0" y="23202"/>
                    </a:lnTo>
                    <a:cubicBezTo>
                      <a:pt x="0" y="10388"/>
                      <a:pt x="10388" y="0"/>
                      <a:pt x="23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p8"/>
            <p:cNvGrpSpPr/>
            <p:nvPr/>
          </p:nvGrpSpPr>
          <p:grpSpPr>
            <a:xfrm>
              <a:off x="2433159" y="0"/>
              <a:ext cx="1642622" cy="1642622"/>
              <a:chOff x="0" y="0"/>
              <a:chExt cx="812800" cy="812800"/>
            </a:xfrm>
          </p:grpSpPr>
          <p:sp>
            <p:nvSpPr>
              <p:cNvPr id="417" name="Google Shape;417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2777521" y="426851"/>
              <a:ext cx="926569" cy="779851"/>
              <a:chOff x="-33680" y="-8369"/>
              <a:chExt cx="854946" cy="719569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2" name="Google Shape;422;p8"/>
          <p:cNvGrpSpPr/>
          <p:nvPr/>
        </p:nvGrpSpPr>
        <p:grpSpPr>
          <a:xfrm>
            <a:off x="6641480" y="2723019"/>
            <a:ext cx="5005040" cy="6619715"/>
            <a:chOff x="0" y="0"/>
            <a:chExt cx="6673387" cy="8826287"/>
          </a:xfrm>
        </p:grpSpPr>
        <p:grpSp>
          <p:nvGrpSpPr>
            <p:cNvPr id="423" name="Google Shape;423;p8"/>
            <p:cNvGrpSpPr/>
            <p:nvPr/>
          </p:nvGrpSpPr>
          <p:grpSpPr>
            <a:xfrm>
              <a:off x="0" y="511429"/>
              <a:ext cx="6673387" cy="8314858"/>
              <a:chOff x="0" y="-28575"/>
              <a:chExt cx="822174" cy="1024406"/>
            </a:xfrm>
          </p:grpSpPr>
          <p:sp>
            <p:nvSpPr>
              <p:cNvPr id="424" name="Google Shape;424;p8"/>
              <p:cNvSpPr/>
              <p:nvPr/>
            </p:nvSpPr>
            <p:spPr>
              <a:xfrm>
                <a:off x="0" y="0"/>
                <a:ext cx="822174" cy="995831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995831" extrusionOk="0">
                    <a:moveTo>
                      <a:pt x="23202" y="0"/>
                    </a:moveTo>
                    <a:lnTo>
                      <a:pt x="798971" y="0"/>
                    </a:lnTo>
                    <a:cubicBezTo>
                      <a:pt x="805125" y="0"/>
                      <a:pt x="811027" y="2445"/>
                      <a:pt x="815378" y="6796"/>
                    </a:cubicBezTo>
                    <a:cubicBezTo>
                      <a:pt x="819729" y="11147"/>
                      <a:pt x="822174" y="17049"/>
                      <a:pt x="822174" y="23202"/>
                    </a:cubicBezTo>
                    <a:lnTo>
                      <a:pt x="822174" y="972629"/>
                    </a:lnTo>
                    <a:cubicBezTo>
                      <a:pt x="822174" y="985443"/>
                      <a:pt x="811786" y="995831"/>
                      <a:pt x="798971" y="995831"/>
                    </a:cubicBezTo>
                    <a:lnTo>
                      <a:pt x="23202" y="995831"/>
                    </a:lnTo>
                    <a:cubicBezTo>
                      <a:pt x="10388" y="995831"/>
                      <a:pt x="0" y="985443"/>
                      <a:pt x="0" y="972629"/>
                    </a:cubicBezTo>
                    <a:lnTo>
                      <a:pt x="0" y="23202"/>
                    </a:lnTo>
                    <a:cubicBezTo>
                      <a:pt x="0" y="10388"/>
                      <a:pt x="10388" y="0"/>
                      <a:pt x="23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" name="Google Shape;426;p8"/>
            <p:cNvGrpSpPr/>
            <p:nvPr/>
          </p:nvGrpSpPr>
          <p:grpSpPr>
            <a:xfrm>
              <a:off x="2433159" y="0"/>
              <a:ext cx="1642622" cy="1642622"/>
              <a:chOff x="0" y="0"/>
              <a:chExt cx="812800" cy="812800"/>
            </a:xfrm>
          </p:grpSpPr>
          <p:sp>
            <p:nvSpPr>
              <p:cNvPr id="427" name="Google Shape;427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2777521" y="426851"/>
              <a:ext cx="926569" cy="779851"/>
              <a:chOff x="-33680" y="-8369"/>
              <a:chExt cx="854946" cy="719569"/>
            </a:xfrm>
          </p:grpSpPr>
          <p:sp>
            <p:nvSpPr>
              <p:cNvPr id="430" name="Google Shape;430;p8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32" name="Google Shape;432;p8"/>
          <p:cNvSpPr txBox="1"/>
          <p:nvPr/>
        </p:nvSpPr>
        <p:spPr>
          <a:xfrm>
            <a:off x="7376389" y="7683128"/>
            <a:ext cx="415147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sz="3600"/>
              <a:t>Practice Stencils: </a:t>
            </a:r>
          </a:p>
          <a:p>
            <a:pPr algn="ctr"/>
            <a:r>
              <a:rPr lang="en-US" sz="3600"/>
              <a:t>"Go Gators!" And "there"</a:t>
            </a:r>
          </a:p>
        </p:txBody>
      </p:sp>
      <p:sp>
        <p:nvSpPr>
          <p:cNvPr id="433" name="Google Shape;433;p8"/>
          <p:cNvSpPr txBox="1"/>
          <p:nvPr/>
        </p:nvSpPr>
        <p:spPr>
          <a:xfrm>
            <a:off x="6840433" y="4235000"/>
            <a:ext cx="4483797" cy="5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AC74F8"/>
                </a:solidFill>
                <a:latin typeface="Josefin Sans"/>
                <a:sym typeface="Josefin Sans"/>
              </a:rPr>
              <a:t>Templates</a:t>
            </a:r>
            <a:endParaRPr/>
          </a:p>
        </p:txBody>
      </p:sp>
      <p:grpSp>
        <p:nvGrpSpPr>
          <p:cNvPr id="434" name="Google Shape;434;p8"/>
          <p:cNvGrpSpPr/>
          <p:nvPr/>
        </p:nvGrpSpPr>
        <p:grpSpPr>
          <a:xfrm>
            <a:off x="12379945" y="2723019"/>
            <a:ext cx="5005040" cy="6619715"/>
            <a:chOff x="0" y="0"/>
            <a:chExt cx="6673387" cy="8826287"/>
          </a:xfrm>
        </p:grpSpPr>
        <p:grpSp>
          <p:nvGrpSpPr>
            <p:cNvPr id="435" name="Google Shape;435;p8"/>
            <p:cNvGrpSpPr/>
            <p:nvPr/>
          </p:nvGrpSpPr>
          <p:grpSpPr>
            <a:xfrm>
              <a:off x="0" y="511429"/>
              <a:ext cx="6673387" cy="8314858"/>
              <a:chOff x="0" y="-28575"/>
              <a:chExt cx="822174" cy="1024406"/>
            </a:xfrm>
          </p:grpSpPr>
          <p:sp>
            <p:nvSpPr>
              <p:cNvPr id="436" name="Google Shape;436;p8"/>
              <p:cNvSpPr/>
              <p:nvPr/>
            </p:nvSpPr>
            <p:spPr>
              <a:xfrm>
                <a:off x="0" y="0"/>
                <a:ext cx="822174" cy="995831"/>
              </a:xfrm>
              <a:custGeom>
                <a:avLst/>
                <a:gdLst/>
                <a:ahLst/>
                <a:cxnLst/>
                <a:rect l="l" t="t" r="r" b="b"/>
                <a:pathLst>
                  <a:path w="822174" h="995831" extrusionOk="0">
                    <a:moveTo>
                      <a:pt x="23202" y="0"/>
                    </a:moveTo>
                    <a:lnTo>
                      <a:pt x="798971" y="0"/>
                    </a:lnTo>
                    <a:cubicBezTo>
                      <a:pt x="805125" y="0"/>
                      <a:pt x="811027" y="2445"/>
                      <a:pt x="815378" y="6796"/>
                    </a:cubicBezTo>
                    <a:cubicBezTo>
                      <a:pt x="819729" y="11147"/>
                      <a:pt x="822174" y="17049"/>
                      <a:pt x="822174" y="23202"/>
                    </a:cubicBezTo>
                    <a:lnTo>
                      <a:pt x="822174" y="972629"/>
                    </a:lnTo>
                    <a:cubicBezTo>
                      <a:pt x="822174" y="985443"/>
                      <a:pt x="811786" y="995831"/>
                      <a:pt x="798971" y="995831"/>
                    </a:cubicBezTo>
                    <a:lnTo>
                      <a:pt x="23202" y="995831"/>
                    </a:lnTo>
                    <a:cubicBezTo>
                      <a:pt x="10388" y="995831"/>
                      <a:pt x="0" y="985443"/>
                      <a:pt x="0" y="972629"/>
                    </a:cubicBezTo>
                    <a:lnTo>
                      <a:pt x="0" y="23202"/>
                    </a:lnTo>
                    <a:cubicBezTo>
                      <a:pt x="0" y="10388"/>
                      <a:pt x="10388" y="0"/>
                      <a:pt x="232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8"/>
            <p:cNvGrpSpPr/>
            <p:nvPr/>
          </p:nvGrpSpPr>
          <p:grpSpPr>
            <a:xfrm>
              <a:off x="2433159" y="0"/>
              <a:ext cx="1642622" cy="1642622"/>
              <a:chOff x="0" y="0"/>
              <a:chExt cx="812800" cy="812800"/>
            </a:xfrm>
          </p:grpSpPr>
          <p:sp>
            <p:nvSpPr>
              <p:cNvPr id="439" name="Google Shape;439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8"/>
            <p:cNvGrpSpPr/>
            <p:nvPr/>
          </p:nvGrpSpPr>
          <p:grpSpPr>
            <a:xfrm>
              <a:off x="2777521" y="426851"/>
              <a:ext cx="926569" cy="779851"/>
              <a:chOff x="-33680" y="-8369"/>
              <a:chExt cx="854946" cy="719569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-33680" y="-8369"/>
                <a:ext cx="854946" cy="719569"/>
              </a:xfrm>
              <a:custGeom>
                <a:avLst/>
                <a:gdLst/>
                <a:ahLst/>
                <a:cxnLst/>
                <a:rect l="l" t="t" r="r" b="b"/>
                <a:pathLst>
                  <a:path w="854946" h="719569" extrusionOk="0">
                    <a:moveTo>
                      <a:pt x="65903" y="121927"/>
                    </a:moveTo>
                    <a:cubicBezTo>
                      <a:pt x="0" y="230500"/>
                      <a:pt x="46429" y="336178"/>
                      <a:pt x="104776" y="392266"/>
                    </a:cubicBezTo>
                    <a:lnTo>
                      <a:pt x="445927" y="719569"/>
                    </a:lnTo>
                    <a:lnTo>
                      <a:pt x="779877" y="393436"/>
                    </a:lnTo>
                    <a:cubicBezTo>
                      <a:pt x="834145" y="333099"/>
                      <a:pt x="854946" y="269099"/>
                      <a:pt x="843393" y="197834"/>
                    </a:cubicBezTo>
                    <a:cubicBezTo>
                      <a:pt x="827435" y="99251"/>
                      <a:pt x="746197" y="22767"/>
                      <a:pt x="645842" y="11845"/>
                    </a:cubicBezTo>
                    <a:cubicBezTo>
                      <a:pt x="584292" y="5218"/>
                      <a:pt x="524835" y="22636"/>
                      <a:pt x="478430" y="61198"/>
                    </a:cubicBezTo>
                    <a:cubicBezTo>
                      <a:pt x="465940" y="71573"/>
                      <a:pt x="454776" y="83173"/>
                      <a:pt x="445047" y="95780"/>
                    </a:cubicBezTo>
                    <a:cubicBezTo>
                      <a:pt x="433503" y="81425"/>
                      <a:pt x="419967" y="68294"/>
                      <a:pt x="404657" y="56657"/>
                    </a:cubicBezTo>
                    <a:cubicBezTo>
                      <a:pt x="351294" y="16102"/>
                      <a:pt x="283367" y="0"/>
                      <a:pt x="218120" y="12523"/>
                    </a:cubicBezTo>
                    <a:cubicBezTo>
                      <a:pt x="156323" y="24461"/>
                      <a:pt x="100853" y="64323"/>
                      <a:pt x="65903" y="121927"/>
                    </a:cubicBezTo>
                    <a:close/>
                  </a:path>
                </a:pathLst>
              </a:custGeom>
              <a:solidFill>
                <a:srgbClr val="AC74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 txBox="1"/>
              <p:nvPr/>
            </p:nvSpPr>
            <p:spPr>
              <a:xfrm>
                <a:off x="76200" y="22225"/>
                <a:ext cx="660400" cy="561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4" name="Google Shape;444;p8"/>
          <p:cNvSpPr txBox="1"/>
          <p:nvPr/>
        </p:nvSpPr>
        <p:spPr>
          <a:xfrm>
            <a:off x="12584651" y="7817599"/>
            <a:ext cx="4669848" cy="1451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31000"/>
              </a:lnSpc>
            </a:pPr>
            <a:r>
              <a:rPr lang="en-US" sz="3600"/>
              <a:t>Corrects Writing Techniques</a:t>
            </a:r>
            <a:endParaRPr lang="en-US"/>
          </a:p>
        </p:txBody>
      </p:sp>
      <p:sp>
        <p:nvSpPr>
          <p:cNvPr id="445" name="Google Shape;445;p8"/>
          <p:cNvSpPr txBox="1"/>
          <p:nvPr/>
        </p:nvSpPr>
        <p:spPr>
          <a:xfrm>
            <a:off x="12579970" y="4235000"/>
            <a:ext cx="4481654" cy="5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3500" b="1">
                <a:solidFill>
                  <a:srgbClr val="AC74F8"/>
                </a:solidFill>
                <a:latin typeface="Josefin Sans"/>
                <a:sym typeface="Josefin Sans"/>
              </a:rPr>
              <a:t>Pressure Sensors</a:t>
            </a:r>
            <a:endParaRPr/>
          </a:p>
        </p:txBody>
      </p:sp>
      <p:sp>
        <p:nvSpPr>
          <p:cNvPr id="449" name="Google Shape;449;p8"/>
          <p:cNvSpPr txBox="1"/>
          <p:nvPr/>
        </p:nvSpPr>
        <p:spPr>
          <a:xfrm>
            <a:off x="907869" y="1061748"/>
            <a:ext cx="16472263" cy="108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6600" b="1">
                <a:solidFill>
                  <a:srgbClr val="AC74F8"/>
                </a:solidFill>
                <a:latin typeface="Josefin Sans"/>
                <a:sym typeface="Josefin Sans"/>
              </a:rPr>
              <a:t>HUMAN-CENTERED CONSIDERATIONS</a:t>
            </a:r>
            <a:endParaRPr sz="6600"/>
          </a:p>
        </p:txBody>
      </p:sp>
      <p:sp>
        <p:nvSpPr>
          <p:cNvPr id="450" name="Google Shape;450;p8"/>
          <p:cNvSpPr txBox="1"/>
          <p:nvPr/>
        </p:nvSpPr>
        <p:spPr>
          <a:xfrm>
            <a:off x="1279403" y="7528944"/>
            <a:ext cx="4246515" cy="13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1000"/>
              </a:lnSpc>
            </a:pPr>
            <a:endParaRPr lang="en-US"/>
          </a:p>
          <a:p>
            <a:pPr algn="ctr"/>
            <a:r>
              <a:rPr lang="en-US" sz="3600"/>
              <a:t>Lateral Quadrupod Grip</a:t>
            </a:r>
          </a:p>
        </p:txBody>
      </p:sp>
      <p:sp>
        <p:nvSpPr>
          <p:cNvPr id="451" name="Google Shape;451;p8"/>
          <p:cNvSpPr txBox="1"/>
          <p:nvPr/>
        </p:nvSpPr>
        <p:spPr>
          <a:xfrm>
            <a:off x="984402" y="4235000"/>
            <a:ext cx="4723628" cy="5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3500" b="1">
                <a:solidFill>
                  <a:srgbClr val="AC74F8"/>
                </a:solidFill>
                <a:latin typeface="Josefin Sans"/>
              </a:rPr>
              <a:t>Pencil Grip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4F37325-F626-6744-DB47-920729CC8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4482" y="5243232"/>
            <a:ext cx="876300" cy="8763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4EA6CB6-5017-6BE9-8633-5351C849F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600" y="6554320"/>
            <a:ext cx="8763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24A7F2-4516-AE94-5291-816697C49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4482" y="6554320"/>
            <a:ext cx="876300" cy="876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40C19F5-9DFF-4ECB-61EE-EEC99DAEF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600" y="5243232"/>
            <a:ext cx="876300" cy="87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E5CD8F-4D9A-2171-7BCC-7074F9653F3B}"/>
              </a:ext>
            </a:extLst>
          </p:cNvPr>
          <p:cNvSpPr txBox="1"/>
          <p:nvPr/>
        </p:nvSpPr>
        <p:spPr>
          <a:xfrm>
            <a:off x="848845" y="9438154"/>
            <a:ext cx="51266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Koziatek, S. M., &amp; Powell, N. J. (2003). Pencil Grips, legibility, and speed of fourth-graders’ writing in cursive. </a:t>
            </a:r>
            <a:r>
              <a:rPr lang="en-US" sz="1200" i="1"/>
              <a:t>The American Journal of Occupational Therapy</a:t>
            </a:r>
            <a:r>
              <a:rPr lang="en-US" sz="1200"/>
              <a:t>, </a:t>
            </a:r>
            <a:r>
              <a:rPr lang="en-US" sz="1200" i="1"/>
              <a:t>57</a:t>
            </a:r>
            <a:r>
              <a:rPr lang="en-US" sz="1200"/>
              <a:t>(3), 284–288. </a:t>
            </a:r>
            <a:r>
              <a:rPr lang="en-US" sz="1200">
                <a:solidFill>
                  <a:srgbClr val="0000FF"/>
                </a:solidFill>
                <a:hlinkClick r:id="rId7"/>
              </a:rPr>
              <a:t>https://doi.org/10.5014/ajot.57.3.284</a:t>
            </a:r>
            <a:r>
              <a:rPr lang="en-US" sz="1200"/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FC9B1-9B5C-CCF0-1BED-CBF1A9334589}"/>
              </a:ext>
            </a:extLst>
          </p:cNvPr>
          <p:cNvSpPr txBox="1"/>
          <p:nvPr/>
        </p:nvSpPr>
        <p:spPr>
          <a:xfrm>
            <a:off x="12119162" y="9496985"/>
            <a:ext cx="52695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(G. Moore, personal communication, March 15, 2023)</a:t>
            </a:r>
          </a:p>
          <a:p>
            <a:pPr algn="l"/>
            <a:endParaRPr lang="en-US"/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EFBFFB08-D26E-05C7-E861-3C10EF36A4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771705" y="5516349"/>
            <a:ext cx="1917888" cy="2080929"/>
          </a:xfrm>
          <a:prstGeom prst="rect">
            <a:avLst/>
          </a:prstGeom>
        </p:spPr>
      </p:pic>
      <p:pic>
        <p:nvPicPr>
          <p:cNvPr id="8" name="Google Shape;1388;p24" descr="A picture containing text&#10;&#10;Description automatically generated">
            <a:extLst>
              <a:ext uri="{FF2B5EF4-FFF2-40B4-BE49-F238E27FC236}">
                <a16:creationId xmlns:a16="http://schemas.microsoft.com/office/drawing/2014/main" id="{2094329C-13D1-89A1-6128-16885169FB4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38457" y="5150193"/>
            <a:ext cx="1312035" cy="1072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picture containing text, sky, sign&#10;&#10;Description automatically generated">
            <a:extLst>
              <a:ext uri="{FF2B5EF4-FFF2-40B4-BE49-F238E27FC236}">
                <a16:creationId xmlns:a16="http://schemas.microsoft.com/office/drawing/2014/main" id="{0A36E273-3C7F-0345-F584-4EE98363C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5812" y="6345261"/>
            <a:ext cx="2603328" cy="1276225"/>
          </a:xfrm>
          <a:prstGeom prst="rect">
            <a:avLst/>
          </a:prstGeom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7BCA9E2F-B552-95F6-502D-DFDAA5420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2420" y="4981608"/>
            <a:ext cx="2031956" cy="1385425"/>
          </a:xfrm>
          <a:prstGeom prst="rect">
            <a:avLst/>
          </a:prstGeom>
        </p:spPr>
      </p:pic>
      <p:pic>
        <p:nvPicPr>
          <p:cNvPr id="448" name="Google Shape;448;p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334221" y="5867218"/>
            <a:ext cx="1571031" cy="86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lide 7">
            <a:hlinkClick r:id="" action="ppaction://media"/>
            <a:extLst>
              <a:ext uri="{FF2B5EF4-FFF2-40B4-BE49-F238E27FC236}">
                <a16:creationId xmlns:a16="http://schemas.microsoft.com/office/drawing/2014/main" id="{3F5D8EA3-C31C-FF58-B979-9523ED9277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47254" y="9429203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4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237" name="Google Shape;237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" name="Google Shape;241;p4"/>
          <p:cNvGrpSpPr/>
          <p:nvPr/>
        </p:nvGrpSpPr>
        <p:grpSpPr>
          <a:xfrm>
            <a:off x="7149412" y="179692"/>
            <a:ext cx="10218158" cy="9616233"/>
            <a:chOff x="0" y="-28575"/>
            <a:chExt cx="3208077" cy="3180184"/>
          </a:xfrm>
        </p:grpSpPr>
        <p:sp>
          <p:nvSpPr>
            <p:cNvPr id="242" name="Google Shape;242;p4"/>
            <p:cNvSpPr/>
            <p:nvPr/>
          </p:nvSpPr>
          <p:spPr>
            <a:xfrm>
              <a:off x="0" y="0"/>
              <a:ext cx="3208077" cy="3151609"/>
            </a:xfrm>
            <a:custGeom>
              <a:avLst/>
              <a:gdLst/>
              <a:ahLst/>
              <a:cxnLst/>
              <a:rect l="l" t="t" r="r" b="b"/>
              <a:pathLst>
                <a:path w="3208077" h="3151609" extrusionOk="0">
                  <a:moveTo>
                    <a:pt x="9534" y="0"/>
                  </a:moveTo>
                  <a:lnTo>
                    <a:pt x="3198543" y="0"/>
                  </a:lnTo>
                  <a:cubicBezTo>
                    <a:pt x="3203808" y="0"/>
                    <a:pt x="3208077" y="4268"/>
                    <a:pt x="3208077" y="9534"/>
                  </a:cubicBezTo>
                  <a:lnTo>
                    <a:pt x="3208077" y="3142075"/>
                  </a:lnTo>
                  <a:cubicBezTo>
                    <a:pt x="3208077" y="3147340"/>
                    <a:pt x="3203808" y="3151609"/>
                    <a:pt x="3198543" y="3151609"/>
                  </a:cubicBezTo>
                  <a:lnTo>
                    <a:pt x="9534" y="3151609"/>
                  </a:lnTo>
                  <a:cubicBezTo>
                    <a:pt x="4268" y="3151609"/>
                    <a:pt x="0" y="3147340"/>
                    <a:pt x="0" y="3142075"/>
                  </a:cubicBezTo>
                  <a:lnTo>
                    <a:pt x="0" y="9534"/>
                  </a:lnTo>
                  <a:cubicBezTo>
                    <a:pt x="0" y="4268"/>
                    <a:pt x="4268" y="0"/>
                    <a:pt x="9534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4"/>
          <p:cNvGrpSpPr/>
          <p:nvPr/>
        </p:nvGrpSpPr>
        <p:grpSpPr>
          <a:xfrm>
            <a:off x="1374796" y="2254260"/>
            <a:ext cx="6159973" cy="4950231"/>
            <a:chOff x="0" y="-28575"/>
            <a:chExt cx="1622380" cy="1303764"/>
          </a:xfrm>
        </p:grpSpPr>
        <p:sp>
          <p:nvSpPr>
            <p:cNvPr id="249" name="Google Shape;249;p4"/>
            <p:cNvSpPr/>
            <p:nvPr/>
          </p:nvSpPr>
          <p:spPr>
            <a:xfrm>
              <a:off x="0" y="0"/>
              <a:ext cx="1622380" cy="1275189"/>
            </a:xfrm>
            <a:custGeom>
              <a:avLst/>
              <a:gdLst/>
              <a:ahLst/>
              <a:cxnLst/>
              <a:rect l="l" t="t" r="r" b="b"/>
              <a:pathLst>
                <a:path w="1622380" h="1275189" extrusionOk="0">
                  <a:moveTo>
                    <a:pt x="0" y="0"/>
                  </a:moveTo>
                  <a:lnTo>
                    <a:pt x="1622380" y="0"/>
                  </a:lnTo>
                  <a:lnTo>
                    <a:pt x="1622380" y="1275189"/>
                  </a:lnTo>
                  <a:lnTo>
                    <a:pt x="0" y="1275189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Google Shape;250;p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4"/>
          <p:cNvGrpSpPr/>
          <p:nvPr/>
        </p:nvGrpSpPr>
        <p:grpSpPr>
          <a:xfrm>
            <a:off x="1028700" y="731686"/>
            <a:ext cx="8448406" cy="8745420"/>
            <a:chOff x="1028700" y="731686"/>
            <a:chExt cx="8448406" cy="8745420"/>
          </a:xfrm>
        </p:grpSpPr>
        <p:grpSp>
          <p:nvGrpSpPr>
            <p:cNvPr id="252" name="Google Shape;252;p4"/>
            <p:cNvGrpSpPr/>
            <p:nvPr/>
          </p:nvGrpSpPr>
          <p:grpSpPr>
            <a:xfrm>
              <a:off x="1028700" y="731686"/>
              <a:ext cx="8448406" cy="8745420"/>
              <a:chOff x="0" y="-28575"/>
              <a:chExt cx="812800" cy="841375"/>
            </a:xfrm>
          </p:grpSpPr>
          <p:sp>
            <p:nvSpPr>
              <p:cNvPr id="253" name="Google Shape;253;p4"/>
              <p:cNvSpPr/>
              <p:nvPr/>
            </p:nvSpPr>
            <p:spPr>
              <a:xfrm>
                <a:off x="0" y="0"/>
                <a:ext cx="661273" cy="635744"/>
              </a:xfrm>
              <a:custGeom>
                <a:avLst/>
                <a:gdLst/>
                <a:ahLst/>
                <a:cxnLst/>
                <a:rect l="l" t="t" r="r" b="b"/>
                <a:pathLst>
                  <a:path w="661273" h="635744" extrusionOk="0">
                    <a:moveTo>
                      <a:pt x="16895" y="0"/>
                    </a:moveTo>
                    <a:lnTo>
                      <a:pt x="644378" y="0"/>
                    </a:lnTo>
                    <a:cubicBezTo>
                      <a:pt x="653709" y="0"/>
                      <a:pt x="661273" y="7564"/>
                      <a:pt x="661273" y="16895"/>
                    </a:cubicBezTo>
                    <a:lnTo>
                      <a:pt x="661273" y="618849"/>
                    </a:lnTo>
                    <a:cubicBezTo>
                      <a:pt x="661273" y="628180"/>
                      <a:pt x="653709" y="635744"/>
                      <a:pt x="644378" y="635744"/>
                    </a:cubicBezTo>
                    <a:lnTo>
                      <a:pt x="16895" y="635744"/>
                    </a:lnTo>
                    <a:cubicBezTo>
                      <a:pt x="7564" y="635744"/>
                      <a:pt x="0" y="628180"/>
                      <a:pt x="0" y="618849"/>
                    </a:cubicBezTo>
                    <a:lnTo>
                      <a:pt x="0" y="16895"/>
                    </a:lnTo>
                    <a:cubicBezTo>
                      <a:pt x="0" y="7564"/>
                      <a:pt x="7564" y="0"/>
                      <a:pt x="16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9325" tIns="99325" rIns="99325" bIns="99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55" name="Google Shape;255;p4"/>
            <p:cNvCxnSpPr/>
            <p:nvPr/>
          </p:nvCxnSpPr>
          <p:spPr>
            <a:xfrm>
              <a:off x="1028700" y="1973908"/>
              <a:ext cx="6873367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56" name="Google Shape;256;p4"/>
            <p:cNvGrpSpPr/>
            <p:nvPr/>
          </p:nvGrpSpPr>
          <p:grpSpPr>
            <a:xfrm>
              <a:off x="1375889" y="1255113"/>
              <a:ext cx="487850" cy="490037"/>
              <a:chOff x="1813" y="0"/>
              <a:chExt cx="809173" cy="812800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DAF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0400" tIns="70400" rIns="70400" bIns="7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4"/>
            <p:cNvGrpSpPr/>
            <p:nvPr/>
          </p:nvGrpSpPr>
          <p:grpSpPr>
            <a:xfrm>
              <a:off x="2018595" y="1255113"/>
              <a:ext cx="487850" cy="490037"/>
              <a:chOff x="1813" y="0"/>
              <a:chExt cx="809173" cy="812800"/>
            </a:xfrm>
          </p:grpSpPr>
          <p:sp>
            <p:nvSpPr>
              <p:cNvPr id="260" name="Google Shape;260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0400" tIns="70400" rIns="70400" bIns="7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4"/>
            <p:cNvGrpSpPr/>
            <p:nvPr/>
          </p:nvGrpSpPr>
          <p:grpSpPr>
            <a:xfrm>
              <a:off x="2661300" y="1255113"/>
              <a:ext cx="487850" cy="490037"/>
              <a:chOff x="1813" y="0"/>
              <a:chExt cx="809173" cy="812800"/>
            </a:xfrm>
          </p:grpSpPr>
          <p:sp>
            <p:nvSpPr>
              <p:cNvPr id="263" name="Google Shape;263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0400" tIns="70400" rIns="70400" bIns="70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1" name="Google Shape;271;p4"/>
          <p:cNvSpPr txBox="1"/>
          <p:nvPr/>
        </p:nvSpPr>
        <p:spPr>
          <a:xfrm>
            <a:off x="8652254" y="5684741"/>
            <a:ext cx="8746378" cy="394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lvl="1" indent="-5715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5400">
                <a:latin typeface="Josefin Sans"/>
              </a:rPr>
              <a:t>Children's struggles with handwriting and using too much pressure. </a:t>
            </a:r>
          </a:p>
          <a:p>
            <a:pPr marL="571500" marR="0" lvl="1" indent="-5715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>
                <a:latin typeface="Josefin Sans"/>
              </a:rPr>
              <a:t>Lateral</a:t>
            </a:r>
            <a:r>
              <a:rPr lang="en-US" sz="5400" b="0" i="0" u="none" strike="noStrike">
                <a:solidFill>
                  <a:srgbClr val="000000"/>
                </a:solidFill>
                <a:effectLst/>
                <a:latin typeface="Josefin Sans"/>
              </a:rPr>
              <a:t> pencil </a:t>
            </a:r>
            <a:r>
              <a:rPr lang="en-US" sz="5400" b="0" i="0" u="none" strike="noStrike" err="1">
                <a:solidFill>
                  <a:srgbClr val="000000"/>
                </a:solidFill>
                <a:effectLst/>
                <a:latin typeface="Josefin Sans"/>
              </a:rPr>
              <a:t>quadrupod</a:t>
            </a:r>
            <a:r>
              <a:rPr lang="en-US" sz="5400" b="0" i="0" u="none" strike="noStrike">
                <a:solidFill>
                  <a:srgbClr val="000000"/>
                </a:solidFill>
                <a:effectLst/>
                <a:latin typeface="Josefin Sans"/>
              </a:rPr>
              <a:t> grip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966C9-6B95-DE43-7A05-BFDE60CF30B2}"/>
              </a:ext>
            </a:extLst>
          </p:cNvPr>
          <p:cNvSpPr txBox="1"/>
          <p:nvPr/>
        </p:nvSpPr>
        <p:spPr>
          <a:xfrm>
            <a:off x="1323738" y="3082664"/>
            <a:ext cx="62620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rgbClr val="9933FF"/>
                </a:solidFill>
                <a:latin typeface="Josefin Sans" pitchFamily="2" charset="0"/>
              </a:rPr>
              <a:t>Background Research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DF5E1-00D1-EB18-A2DC-1C44A6641FF7}"/>
              </a:ext>
            </a:extLst>
          </p:cNvPr>
          <p:cNvSpPr txBox="1"/>
          <p:nvPr/>
        </p:nvSpPr>
        <p:spPr>
          <a:xfrm>
            <a:off x="7937" y="9572625"/>
            <a:ext cx="4714875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30272E"/>
                </a:solidFill>
              </a:rPr>
              <a:t>"A-kid-drawing-or-writing" by </a:t>
            </a:r>
            <a:r>
              <a:rPr lang="en-US" sz="1100" err="1">
                <a:solidFill>
                  <a:srgbClr val="30272E"/>
                </a:solidFill>
              </a:rPr>
              <a:t>dotmatchbox</a:t>
            </a:r>
            <a:r>
              <a:rPr lang="en-US" sz="1100">
                <a:solidFill>
                  <a:srgbClr val="30272E"/>
                </a:solidFill>
              </a:rPr>
              <a:t> at </a:t>
            </a:r>
            <a:r>
              <a:rPr lang="en-US" sz="1100" err="1">
                <a:solidFill>
                  <a:srgbClr val="30272E"/>
                </a:solidFill>
              </a:rPr>
              <a:t>flickr</a:t>
            </a:r>
            <a:r>
              <a:rPr lang="en-US" sz="1100">
                <a:solidFill>
                  <a:srgbClr val="30272E"/>
                </a:solidFill>
              </a:rPr>
              <a:t> is licensed under CC BY-SA 2.0. To view a copy of this license, visit https://creativecommons.org/licenses/by-sa/2.0/?ref=openverse.</a:t>
            </a:r>
            <a:endParaRPr lang="en-US"/>
          </a:p>
        </p:txBody>
      </p:sp>
      <p:pic>
        <p:nvPicPr>
          <p:cNvPr id="5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7190761D-3C13-145E-4C87-9B6385E5B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5450" y="801440"/>
            <a:ext cx="6791325" cy="4576089"/>
          </a:xfrm>
          <a:prstGeom prst="rect">
            <a:avLst/>
          </a:prstGeom>
        </p:spPr>
      </p:pic>
      <p:pic>
        <p:nvPicPr>
          <p:cNvPr id="6" name="New Recording 7">
            <a:hlinkClick r:id="" action="ppaction://media"/>
            <a:extLst>
              <a:ext uri="{FF2B5EF4-FFF2-40B4-BE49-F238E27FC236}">
                <a16:creationId xmlns:a16="http://schemas.microsoft.com/office/drawing/2014/main" id="{0854B299-124D-90E0-5DC4-B3D84423BA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294" y="8828368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7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5"/>
          <p:cNvGrpSpPr/>
          <p:nvPr/>
        </p:nvGrpSpPr>
        <p:grpSpPr>
          <a:xfrm>
            <a:off x="-218317" y="-2912955"/>
            <a:ext cx="18743683" cy="18738744"/>
            <a:chOff x="0" y="0"/>
            <a:chExt cx="24991578" cy="24984992"/>
          </a:xfrm>
        </p:grpSpPr>
        <p:pic>
          <p:nvPicPr>
            <p:cNvPr id="277" name="Google Shape;277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0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460982" y="12454396"/>
              <a:ext cx="12530596" cy="125305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5"/>
          <p:cNvGrpSpPr/>
          <p:nvPr/>
        </p:nvGrpSpPr>
        <p:grpSpPr>
          <a:xfrm>
            <a:off x="905364" y="1261317"/>
            <a:ext cx="16477273" cy="8081417"/>
            <a:chOff x="905364" y="1261317"/>
            <a:chExt cx="16477273" cy="8081417"/>
          </a:xfrm>
        </p:grpSpPr>
        <p:sp>
          <p:nvSpPr>
            <p:cNvPr id="282" name="Google Shape;282;p5"/>
            <p:cNvSpPr/>
            <p:nvPr/>
          </p:nvSpPr>
          <p:spPr>
            <a:xfrm>
              <a:off x="905364" y="1261317"/>
              <a:ext cx="16477273" cy="8081417"/>
            </a:xfrm>
            <a:custGeom>
              <a:avLst/>
              <a:gdLst/>
              <a:ahLst/>
              <a:cxnLst/>
              <a:rect l="l" t="t" r="r" b="b"/>
              <a:pathLst>
                <a:path w="2706708" h="1327528" extrusionOk="0">
                  <a:moveTo>
                    <a:pt x="7048" y="0"/>
                  </a:moveTo>
                  <a:lnTo>
                    <a:pt x="2699660" y="0"/>
                  </a:lnTo>
                  <a:cubicBezTo>
                    <a:pt x="2703552" y="0"/>
                    <a:pt x="2706708" y="3155"/>
                    <a:pt x="2706708" y="7048"/>
                  </a:cubicBezTo>
                  <a:lnTo>
                    <a:pt x="2706708" y="1320480"/>
                  </a:lnTo>
                  <a:cubicBezTo>
                    <a:pt x="2706708" y="1324372"/>
                    <a:pt x="2703552" y="1327528"/>
                    <a:pt x="2699660" y="1327528"/>
                  </a:cubicBezTo>
                  <a:lnTo>
                    <a:pt x="7048" y="1327528"/>
                  </a:lnTo>
                  <a:cubicBezTo>
                    <a:pt x="3155" y="1327528"/>
                    <a:pt x="0" y="1324372"/>
                    <a:pt x="0" y="1320480"/>
                  </a:cubicBezTo>
                  <a:lnTo>
                    <a:pt x="0" y="7048"/>
                  </a:lnTo>
                  <a:cubicBezTo>
                    <a:pt x="0" y="3155"/>
                    <a:pt x="3155" y="0"/>
                    <a:pt x="7048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" name="Google Shape;283;p5"/>
            <p:cNvCxnSpPr/>
            <p:nvPr/>
          </p:nvCxnSpPr>
          <p:spPr>
            <a:xfrm>
              <a:off x="905364" y="2609419"/>
              <a:ext cx="16477273" cy="0"/>
            </a:xfrm>
            <a:prstGeom prst="straightConnector1">
              <a:avLst/>
            </a:prstGeom>
            <a:noFill/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4" name="Google Shape;284;p5"/>
            <p:cNvGrpSpPr/>
            <p:nvPr/>
          </p:nvGrpSpPr>
          <p:grpSpPr>
            <a:xfrm>
              <a:off x="1406303" y="1724494"/>
              <a:ext cx="532281" cy="534667"/>
              <a:chOff x="1813" y="0"/>
              <a:chExt cx="809173" cy="812800"/>
            </a:xfrm>
          </p:grpSpPr>
          <p:sp>
            <p:nvSpPr>
              <p:cNvPr id="285" name="Google Shape;285;p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27070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" name="Google Shape;287;p5"/>
            <p:cNvGrpSpPr/>
            <p:nvPr/>
          </p:nvGrpSpPr>
          <p:grpSpPr>
            <a:xfrm>
              <a:off x="2170732" y="1724494"/>
              <a:ext cx="532274" cy="534660"/>
              <a:chOff x="1813" y="0"/>
              <a:chExt cx="809173" cy="812800"/>
            </a:xfrm>
          </p:grpSpPr>
          <p:sp>
            <p:nvSpPr>
              <p:cNvPr id="288" name="Google Shape;288;p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593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" name="Google Shape;290;p5"/>
            <p:cNvGrpSpPr/>
            <p:nvPr/>
          </p:nvGrpSpPr>
          <p:grpSpPr>
            <a:xfrm>
              <a:off x="2935187" y="1724494"/>
              <a:ext cx="532274" cy="534660"/>
              <a:chOff x="1813" y="0"/>
              <a:chExt cx="809173" cy="812800"/>
            </a:xfrm>
          </p:grpSpPr>
          <p:sp>
            <p:nvSpPr>
              <p:cNvPr id="291" name="Google Shape;291;p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EDFBE"/>
              </a:solidFill>
              <a:ln w="76200" cap="flat" cmpd="sng">
                <a:solidFill>
                  <a:srgbClr val="AC74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3350" tIns="73350" rIns="73350" bIns="733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05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3" name="Google Shape;293;p5"/>
          <p:cNvGrpSpPr/>
          <p:nvPr/>
        </p:nvGrpSpPr>
        <p:grpSpPr>
          <a:xfrm>
            <a:off x="6970498" y="3784600"/>
            <a:ext cx="4347005" cy="3484570"/>
            <a:chOff x="0" y="-28575"/>
            <a:chExt cx="1622380" cy="1303764"/>
          </a:xfrm>
        </p:grpSpPr>
        <p:sp>
          <p:nvSpPr>
            <p:cNvPr id="294" name="Google Shape;294;p5"/>
            <p:cNvSpPr/>
            <p:nvPr/>
          </p:nvSpPr>
          <p:spPr>
            <a:xfrm>
              <a:off x="0" y="0"/>
              <a:ext cx="1622380" cy="1275189"/>
            </a:xfrm>
            <a:custGeom>
              <a:avLst/>
              <a:gdLst/>
              <a:ahLst/>
              <a:cxnLst/>
              <a:rect l="l" t="t" r="r" b="b"/>
              <a:pathLst>
                <a:path w="1622380" h="1275189" extrusionOk="0">
                  <a:moveTo>
                    <a:pt x="0" y="0"/>
                  </a:moveTo>
                  <a:lnTo>
                    <a:pt x="1622380" y="0"/>
                  </a:lnTo>
                  <a:lnTo>
                    <a:pt x="1622380" y="1275189"/>
                  </a:lnTo>
                  <a:lnTo>
                    <a:pt x="0" y="1275189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Google Shape;295;p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5"/>
          <p:cNvGrpSpPr/>
          <p:nvPr/>
        </p:nvGrpSpPr>
        <p:grpSpPr>
          <a:xfrm>
            <a:off x="1573875" y="3784600"/>
            <a:ext cx="4347005" cy="3484570"/>
            <a:chOff x="0" y="-28575"/>
            <a:chExt cx="1622380" cy="1303764"/>
          </a:xfrm>
        </p:grpSpPr>
        <p:sp>
          <p:nvSpPr>
            <p:cNvPr id="297" name="Google Shape;297;p5"/>
            <p:cNvSpPr/>
            <p:nvPr/>
          </p:nvSpPr>
          <p:spPr>
            <a:xfrm>
              <a:off x="0" y="0"/>
              <a:ext cx="1622380" cy="1275189"/>
            </a:xfrm>
            <a:custGeom>
              <a:avLst/>
              <a:gdLst/>
              <a:ahLst/>
              <a:cxnLst/>
              <a:rect l="l" t="t" r="r" b="b"/>
              <a:pathLst>
                <a:path w="1622380" h="1275189" extrusionOk="0">
                  <a:moveTo>
                    <a:pt x="0" y="0"/>
                  </a:moveTo>
                  <a:lnTo>
                    <a:pt x="1622380" y="0"/>
                  </a:lnTo>
                  <a:lnTo>
                    <a:pt x="1622380" y="1275189"/>
                  </a:lnTo>
                  <a:lnTo>
                    <a:pt x="0" y="1275189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Google Shape;298;p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5"/>
          <p:cNvGrpSpPr/>
          <p:nvPr/>
        </p:nvGrpSpPr>
        <p:grpSpPr>
          <a:xfrm>
            <a:off x="12383348" y="3784600"/>
            <a:ext cx="4347005" cy="3484570"/>
            <a:chOff x="0" y="-28575"/>
            <a:chExt cx="1622380" cy="1303764"/>
          </a:xfrm>
        </p:grpSpPr>
        <p:sp>
          <p:nvSpPr>
            <p:cNvPr id="302" name="Google Shape;302;p5"/>
            <p:cNvSpPr/>
            <p:nvPr/>
          </p:nvSpPr>
          <p:spPr>
            <a:xfrm>
              <a:off x="0" y="0"/>
              <a:ext cx="1622380" cy="1275189"/>
            </a:xfrm>
            <a:custGeom>
              <a:avLst/>
              <a:gdLst/>
              <a:ahLst/>
              <a:cxnLst/>
              <a:rect l="l" t="t" r="r" b="b"/>
              <a:pathLst>
                <a:path w="1622380" h="1275189" extrusionOk="0">
                  <a:moveTo>
                    <a:pt x="0" y="0"/>
                  </a:moveTo>
                  <a:lnTo>
                    <a:pt x="1622380" y="0"/>
                  </a:lnTo>
                  <a:lnTo>
                    <a:pt x="1622380" y="1275189"/>
                  </a:lnTo>
                  <a:lnTo>
                    <a:pt x="0" y="1275189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AC74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Google Shape;303;p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5"/>
          <p:cNvSpPr txBox="1"/>
          <p:nvPr/>
        </p:nvSpPr>
        <p:spPr>
          <a:xfrm>
            <a:off x="1326905" y="1533342"/>
            <a:ext cx="18404656" cy="95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Ethical/Environmental Considerations</a:t>
            </a:r>
            <a:endParaRPr sz="5800"/>
          </a:p>
        </p:txBody>
      </p:sp>
      <p:sp>
        <p:nvSpPr>
          <p:cNvPr id="306" name="Google Shape;306;p5"/>
          <p:cNvSpPr txBox="1"/>
          <p:nvPr/>
        </p:nvSpPr>
        <p:spPr>
          <a:xfrm>
            <a:off x="2044895" y="3142722"/>
            <a:ext cx="3404915" cy="5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Materials</a:t>
            </a:r>
            <a:endParaRPr/>
          </a:p>
        </p:txBody>
      </p:sp>
      <p:sp>
        <p:nvSpPr>
          <p:cNvPr id="307" name="Google Shape;307;p5"/>
          <p:cNvSpPr txBox="1"/>
          <p:nvPr/>
        </p:nvSpPr>
        <p:spPr>
          <a:xfrm>
            <a:off x="12857240" y="3142722"/>
            <a:ext cx="3404915" cy="5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Concerns </a:t>
            </a:r>
            <a:endParaRPr/>
          </a:p>
        </p:txBody>
      </p:sp>
      <p:sp>
        <p:nvSpPr>
          <p:cNvPr id="308" name="Google Shape;308;p5"/>
          <p:cNvSpPr txBox="1"/>
          <p:nvPr/>
        </p:nvSpPr>
        <p:spPr>
          <a:xfrm>
            <a:off x="7441542" y="3142722"/>
            <a:ext cx="3404915" cy="57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AC74F8"/>
                </a:solidFill>
                <a:latin typeface="Josefin Sans"/>
                <a:ea typeface="Josefin Sans"/>
                <a:cs typeface="Josefin Sans"/>
                <a:sym typeface="Josefin Sans"/>
              </a:rPr>
              <a:t>Manufacturing</a:t>
            </a:r>
            <a:endParaRPr/>
          </a:p>
        </p:txBody>
      </p:sp>
      <p:sp>
        <p:nvSpPr>
          <p:cNvPr id="309" name="Google Shape;309;p5"/>
          <p:cNvSpPr txBox="1"/>
          <p:nvPr/>
        </p:nvSpPr>
        <p:spPr>
          <a:xfrm>
            <a:off x="7217390" y="7585333"/>
            <a:ext cx="39861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Josefin Sans"/>
                <a:sym typeface="Josefin Sans"/>
              </a:rPr>
              <a:t>Mostly ethical</a:t>
            </a:r>
            <a:endParaRPr lang="en-US" sz="3600"/>
          </a:p>
        </p:txBody>
      </p:sp>
      <p:sp>
        <p:nvSpPr>
          <p:cNvPr id="310" name="Google Shape;310;p5"/>
          <p:cNvSpPr txBox="1"/>
          <p:nvPr/>
        </p:nvSpPr>
        <p:spPr>
          <a:xfrm>
            <a:off x="12566713" y="7585333"/>
            <a:ext cx="39861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Josefin Sans"/>
                <a:sym typeface="Josefin Sans"/>
              </a:rPr>
              <a:t>Whiteboard</a:t>
            </a:r>
            <a:endParaRPr lang="en-US" sz="4000"/>
          </a:p>
        </p:txBody>
      </p:sp>
      <p:sp>
        <p:nvSpPr>
          <p:cNvPr id="311" name="Google Shape;311;p5"/>
          <p:cNvSpPr txBox="1"/>
          <p:nvPr/>
        </p:nvSpPr>
        <p:spPr>
          <a:xfrm>
            <a:off x="1735187" y="7624545"/>
            <a:ext cx="39861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Wood/Cardboard</a:t>
            </a:r>
            <a:endParaRPr lang="en-US" sz="3600"/>
          </a:p>
        </p:txBody>
      </p:sp>
      <p:pic>
        <p:nvPicPr>
          <p:cNvPr id="2050" name="Picture 2" descr="Minimal Arduino">
            <a:extLst>
              <a:ext uri="{FF2B5EF4-FFF2-40B4-BE49-F238E27FC236}">
                <a16:creationId xmlns:a16="http://schemas.microsoft.com/office/drawing/2014/main" id="{AA3FDB26-F89F-73C0-3E35-6EE3C067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46" y="3957522"/>
            <a:ext cx="4046599" cy="302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20333E-6AAB-7C3D-8D02-DC4E95E67796}"/>
              </a:ext>
            </a:extLst>
          </p:cNvPr>
          <p:cNvSpPr txBox="1"/>
          <p:nvPr/>
        </p:nvSpPr>
        <p:spPr>
          <a:xfrm>
            <a:off x="1575827" y="8625261"/>
            <a:ext cx="43576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>
                <a:solidFill>
                  <a:srgbClr val="30272E"/>
                </a:solidFill>
              </a:rPr>
              <a:t>"Cardboard Fibers" by Bakar_88 is licensed under CC BY 2.0. To view a copy of this license, visit </a:t>
            </a:r>
            <a:r>
              <a:rPr lang="en-US" sz="800">
                <a:solidFill>
                  <a:srgbClr val="30272E"/>
                </a:solidFill>
                <a:hlinkClick r:id="rId7"/>
              </a:rPr>
              <a:t>https://creativecommons.org/licenses/by/2.0/?ref=openverse</a:t>
            </a:r>
            <a:r>
              <a:rPr lang="en-US" sz="800">
                <a:solidFill>
                  <a:srgbClr val="30272E"/>
                </a:solidFill>
              </a:rPr>
              <a:t>. </a:t>
            </a:r>
            <a:endParaRPr lang="en-US" sz="800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B35C71B-D941-5D34-B0FE-8E0C63BFD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525" y="3975968"/>
            <a:ext cx="2870200" cy="314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A0A55-0F4E-44E4-7432-568538BF11C5}"/>
              </a:ext>
            </a:extLst>
          </p:cNvPr>
          <p:cNvSpPr txBox="1"/>
          <p:nvPr/>
        </p:nvSpPr>
        <p:spPr>
          <a:xfrm>
            <a:off x="7318243" y="8623582"/>
            <a:ext cx="362479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" b="0" i="0">
                <a:solidFill>
                  <a:srgbClr val="30272E"/>
                </a:solidFill>
                <a:effectLst/>
                <a:latin typeface="Inter"/>
              </a:rPr>
              <a:t>"Minimal Arduino" by </a:t>
            </a:r>
            <a:r>
              <a:rPr lang="en-US" sz="800" b="0" i="0" err="1">
                <a:solidFill>
                  <a:srgbClr val="30272E"/>
                </a:solidFill>
                <a:effectLst/>
                <a:latin typeface="Inter"/>
              </a:rPr>
              <a:t>todbot</a:t>
            </a:r>
            <a:r>
              <a:rPr lang="en-US" sz="800" b="0" i="0">
                <a:solidFill>
                  <a:srgbClr val="30272E"/>
                </a:solidFill>
                <a:effectLst/>
                <a:latin typeface="Inter"/>
              </a:rPr>
              <a:t> is licensed under CC BY-NC 2.0. To view a copy of this license, visit </a:t>
            </a:r>
            <a:r>
              <a:rPr lang="en-US" sz="800" b="0" i="0">
                <a:solidFill>
                  <a:srgbClr val="30272E"/>
                </a:solidFill>
                <a:effectLst/>
                <a:latin typeface="Inter"/>
                <a:hlinkClick r:id="rId9"/>
              </a:rPr>
              <a:t>https://creativecommons.org/licenses/by-nc/2.0/?ref=openverse</a:t>
            </a:r>
            <a:r>
              <a:rPr lang="en-US" sz="800">
                <a:solidFill>
                  <a:srgbClr val="30272E"/>
                </a:solidFill>
                <a:latin typeface="Inter"/>
              </a:rPr>
              <a:t>. </a:t>
            </a:r>
            <a:endParaRPr lang="en-US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A40F6-8879-A08E-8D59-94C585397474}"/>
              </a:ext>
            </a:extLst>
          </p:cNvPr>
          <p:cNvSpPr txBox="1"/>
          <p:nvPr/>
        </p:nvSpPr>
        <p:spPr>
          <a:xfrm>
            <a:off x="12766300" y="8452037"/>
            <a:ext cx="3595687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30272E"/>
                </a:solidFill>
              </a:rPr>
              <a:t>"</a:t>
            </a:r>
            <a:r>
              <a:rPr lang="en-US" sz="800">
                <a:solidFill>
                  <a:srgbClr val="30272E"/>
                </a:solidFill>
              </a:rPr>
              <a:t>Office Whiteboard" by pasukaru76 is marked with CC0 1.0. To view the terms, visit https://creativecommons.org/publicdomain/zero/1.0/?ref=openverse.</a:t>
            </a:r>
            <a:endParaRPr lang="en-US" sz="800"/>
          </a:p>
        </p:txBody>
      </p:sp>
      <p:pic>
        <p:nvPicPr>
          <p:cNvPr id="8" name="Picture 8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9999EB8C-BF25-0C82-16E2-3839A8CEAC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66650" y="4181832"/>
            <a:ext cx="4092575" cy="2748836"/>
          </a:xfrm>
          <a:prstGeom prst="rect">
            <a:avLst/>
          </a:prstGeom>
        </p:spPr>
      </p:pic>
      <p:pic>
        <p:nvPicPr>
          <p:cNvPr id="2" name="New Recording 9">
            <a:hlinkClick r:id="" action="ppaction://media"/>
            <a:extLst>
              <a:ext uri="{FF2B5EF4-FFF2-40B4-BE49-F238E27FC236}">
                <a16:creationId xmlns:a16="http://schemas.microsoft.com/office/drawing/2014/main" id="{E336439F-5720-929C-F515-3A1FEAF46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7816" y="9353176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2020</Words>
  <Application>Microsoft Office PowerPoint</Application>
  <PresentationFormat>Custom</PresentationFormat>
  <Paragraphs>233</Paragraphs>
  <Slides>20</Slides>
  <Notes>20</Notes>
  <HiddenSlides>0</HiddenSlides>
  <MMClips>20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Josefin Sans</vt:lpstr>
      <vt:lpstr>Inter</vt:lpstr>
      <vt:lpstr>Times New Roman</vt:lpstr>
      <vt:lpstr>Segoe UI</vt:lpstr>
      <vt:lpstr>Josefin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Ashley Maurer</cp:lastModifiedBy>
  <cp:revision>2</cp:revision>
  <dcterms:created xsi:type="dcterms:W3CDTF">2006-08-16T00:00:00Z</dcterms:created>
  <dcterms:modified xsi:type="dcterms:W3CDTF">2023-12-13T04:38:18Z</dcterms:modified>
</cp:coreProperties>
</file>